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  <p:sldMasterId id="2147483721" r:id="rId3"/>
    <p:sldMasterId id="2147483736" r:id="rId4"/>
  </p:sldMasterIdLst>
  <p:notesMasterIdLst>
    <p:notesMasterId r:id="rId51"/>
  </p:notesMasterIdLst>
  <p:sldIdLst>
    <p:sldId id="405" r:id="rId5"/>
    <p:sldId id="496" r:id="rId6"/>
    <p:sldId id="498" r:id="rId7"/>
    <p:sldId id="1885" r:id="rId8"/>
    <p:sldId id="1895" r:id="rId9"/>
    <p:sldId id="308" r:id="rId10"/>
    <p:sldId id="317" r:id="rId11"/>
    <p:sldId id="1898" r:id="rId12"/>
    <p:sldId id="318" r:id="rId13"/>
    <p:sldId id="319" r:id="rId14"/>
    <p:sldId id="320" r:id="rId15"/>
    <p:sldId id="321" r:id="rId16"/>
    <p:sldId id="1899" r:id="rId17"/>
    <p:sldId id="322" r:id="rId18"/>
    <p:sldId id="1863" r:id="rId19"/>
    <p:sldId id="323" r:id="rId20"/>
    <p:sldId id="1862" r:id="rId21"/>
    <p:sldId id="1865" r:id="rId22"/>
    <p:sldId id="1900" r:id="rId23"/>
    <p:sldId id="302" r:id="rId24"/>
    <p:sldId id="1890" r:id="rId25"/>
    <p:sldId id="303" r:id="rId26"/>
    <p:sldId id="304" r:id="rId27"/>
    <p:sldId id="1864" r:id="rId28"/>
    <p:sldId id="1896" r:id="rId29"/>
    <p:sldId id="1902" r:id="rId30"/>
    <p:sldId id="324" r:id="rId31"/>
    <p:sldId id="325" r:id="rId32"/>
    <p:sldId id="326" r:id="rId33"/>
    <p:sldId id="327" r:id="rId34"/>
    <p:sldId id="1901" r:id="rId35"/>
    <p:sldId id="328" r:id="rId36"/>
    <p:sldId id="329" r:id="rId37"/>
    <p:sldId id="330" r:id="rId38"/>
    <p:sldId id="331" r:id="rId39"/>
    <p:sldId id="332" r:id="rId40"/>
    <p:sldId id="1879" r:id="rId41"/>
    <p:sldId id="1866" r:id="rId42"/>
    <p:sldId id="333" r:id="rId43"/>
    <p:sldId id="334" r:id="rId44"/>
    <p:sldId id="335" r:id="rId45"/>
    <p:sldId id="1877" r:id="rId46"/>
    <p:sldId id="1878" r:id="rId47"/>
    <p:sldId id="1880" r:id="rId48"/>
    <p:sldId id="1881" r:id="rId49"/>
    <p:sldId id="513" r:id="rId50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0E46A6-1BEE-499B-BCF2-B3D277C9B7B2}" v="563" dt="2022-03-30T17:58:22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8912"/>
  </p:normalViewPr>
  <p:slideViewPr>
    <p:cSldViewPr snapToGrid="0">
      <p:cViewPr>
        <p:scale>
          <a:sx n="73" d="100"/>
          <a:sy n="73" d="100"/>
        </p:scale>
        <p:origin x="471" y="-84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FC0E46A6-1BEE-499B-BCF2-B3D277C9B7B2}"/>
    <pc:docChg chg="undo custSel addSld delSld modSld">
      <pc:chgData name="Khattab, Sherif" userId="c83b1e15-36f3-4f46-aceb-05aac24c545e" providerId="ADAL" clId="{FC0E46A6-1BEE-499B-BCF2-B3D277C9B7B2}" dt="2022-03-30T17:58:22.658" v="1214"/>
      <pc:docMkLst>
        <pc:docMk/>
      </pc:docMkLst>
      <pc:sldChg chg="add del">
        <pc:chgData name="Khattab, Sherif" userId="c83b1e15-36f3-4f46-aceb-05aac24c545e" providerId="ADAL" clId="{FC0E46A6-1BEE-499B-BCF2-B3D277C9B7B2}" dt="2022-03-28T16:31:26.050" v="3" actId="2696"/>
        <pc:sldMkLst>
          <pc:docMk/>
          <pc:sldMk cId="1408005592" sldId="301"/>
        </pc:sldMkLst>
      </pc:sldChg>
      <pc:sldChg chg="add del">
        <pc:chgData name="Khattab, Sherif" userId="c83b1e15-36f3-4f46-aceb-05aac24c545e" providerId="ADAL" clId="{FC0E46A6-1BEE-499B-BCF2-B3D277C9B7B2}" dt="2022-03-28T16:31:19.313" v="2"/>
        <pc:sldMkLst>
          <pc:docMk/>
          <pc:sldMk cId="683572817" sldId="302"/>
        </pc:sldMkLst>
      </pc:sldChg>
      <pc:sldChg chg="modSp add del mod">
        <pc:chgData name="Khattab, Sherif" userId="c83b1e15-36f3-4f46-aceb-05aac24c545e" providerId="ADAL" clId="{FC0E46A6-1BEE-499B-BCF2-B3D277C9B7B2}" dt="2022-03-30T16:28:16.939" v="540" actId="20577"/>
        <pc:sldMkLst>
          <pc:docMk/>
          <pc:sldMk cId="1277029518" sldId="303"/>
        </pc:sldMkLst>
        <pc:spChg chg="mod">
          <ac:chgData name="Khattab, Sherif" userId="c83b1e15-36f3-4f46-aceb-05aac24c545e" providerId="ADAL" clId="{FC0E46A6-1BEE-499B-BCF2-B3D277C9B7B2}" dt="2022-03-30T16:28:16.939" v="540" actId="20577"/>
          <ac:spMkLst>
            <pc:docMk/>
            <pc:sldMk cId="1277029518" sldId="303"/>
            <ac:spMk id="393" creationId="{00000000-0000-0000-0000-000000000000}"/>
          </ac:spMkLst>
        </pc:spChg>
      </pc:sldChg>
      <pc:sldChg chg="add del">
        <pc:chgData name="Khattab, Sherif" userId="c83b1e15-36f3-4f46-aceb-05aac24c545e" providerId="ADAL" clId="{FC0E46A6-1BEE-499B-BCF2-B3D277C9B7B2}" dt="2022-03-28T16:31:19.313" v="2"/>
        <pc:sldMkLst>
          <pc:docMk/>
          <pc:sldMk cId="1601346752" sldId="304"/>
        </pc:sldMkLst>
      </pc:sldChg>
      <pc:sldChg chg="add del">
        <pc:chgData name="Khattab, Sherif" userId="c83b1e15-36f3-4f46-aceb-05aac24c545e" providerId="ADAL" clId="{FC0E46A6-1BEE-499B-BCF2-B3D277C9B7B2}" dt="2022-03-30T16:23:39.376" v="59" actId="47"/>
        <pc:sldMkLst>
          <pc:docMk/>
          <pc:sldMk cId="431994348" sldId="305"/>
        </pc:sldMkLst>
      </pc:sldChg>
      <pc:sldChg chg="add del">
        <pc:chgData name="Khattab, Sherif" userId="c83b1e15-36f3-4f46-aceb-05aac24c545e" providerId="ADAL" clId="{FC0E46A6-1BEE-499B-BCF2-B3D277C9B7B2}" dt="2022-03-30T16:24:00.721" v="61" actId="47"/>
        <pc:sldMkLst>
          <pc:docMk/>
          <pc:sldMk cId="14853386" sldId="307"/>
        </pc:sldMkLst>
      </pc:sldChg>
      <pc:sldChg chg="modSp add del mod">
        <pc:chgData name="Khattab, Sherif" userId="c83b1e15-36f3-4f46-aceb-05aac24c545e" providerId="ADAL" clId="{FC0E46A6-1BEE-499B-BCF2-B3D277C9B7B2}" dt="2022-03-30T16:12:42.594" v="58"/>
        <pc:sldMkLst>
          <pc:docMk/>
          <pc:sldMk cId="2939769635" sldId="308"/>
        </pc:sldMkLst>
        <pc:spChg chg="mod">
          <ac:chgData name="Khattab, Sherif" userId="c83b1e15-36f3-4f46-aceb-05aac24c545e" providerId="ADAL" clId="{FC0E46A6-1BEE-499B-BCF2-B3D277C9B7B2}" dt="2022-03-30T16:12:42.541" v="57"/>
          <ac:spMkLst>
            <pc:docMk/>
            <pc:sldMk cId="2939769635" sldId="308"/>
            <ac:spMk id="43" creationId="{00000000-0000-0000-0000-000000000000}"/>
          </ac:spMkLst>
        </pc:spChg>
      </pc:sldChg>
      <pc:sldChg chg="add del">
        <pc:chgData name="Khattab, Sherif" userId="c83b1e15-36f3-4f46-aceb-05aac24c545e" providerId="ADAL" clId="{FC0E46A6-1BEE-499B-BCF2-B3D277C9B7B2}" dt="2022-03-30T15:06:30.814" v="20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FC0E46A6-1BEE-499B-BCF2-B3D277C9B7B2}" dt="2022-03-30T15:06:30.814" v="20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FC0E46A6-1BEE-499B-BCF2-B3D277C9B7B2}" dt="2022-03-30T15:06:30.814" v="20"/>
        <pc:sldMkLst>
          <pc:docMk/>
          <pc:sldMk cId="3933686989" sldId="319"/>
        </pc:sldMkLst>
      </pc:sldChg>
      <pc:sldChg chg="add del">
        <pc:chgData name="Khattab, Sherif" userId="c83b1e15-36f3-4f46-aceb-05aac24c545e" providerId="ADAL" clId="{FC0E46A6-1BEE-499B-BCF2-B3D277C9B7B2}" dt="2022-03-30T15:06:30.814" v="20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FC0E46A6-1BEE-499B-BCF2-B3D277C9B7B2}" dt="2022-03-30T15:06:30.814" v="20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FC0E46A6-1BEE-499B-BCF2-B3D277C9B7B2}" dt="2022-03-30T15:06:30.814" v="20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FC0E46A6-1BEE-499B-BCF2-B3D277C9B7B2}" dt="2022-03-30T15:06:30.814" v="20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FC0E46A6-1BEE-499B-BCF2-B3D277C9B7B2}" dt="2022-03-30T16:28:59.311" v="543"/>
        <pc:sldMkLst>
          <pc:docMk/>
          <pc:sldMk cId="194134914" sldId="324"/>
        </pc:sldMkLst>
      </pc:sldChg>
      <pc:sldChg chg="add del">
        <pc:chgData name="Khattab, Sherif" userId="c83b1e15-36f3-4f46-aceb-05aac24c545e" providerId="ADAL" clId="{FC0E46A6-1BEE-499B-BCF2-B3D277C9B7B2}" dt="2022-03-30T16:28:59.311" v="543"/>
        <pc:sldMkLst>
          <pc:docMk/>
          <pc:sldMk cId="3407040959" sldId="325"/>
        </pc:sldMkLst>
      </pc:sldChg>
      <pc:sldChg chg="add del">
        <pc:chgData name="Khattab, Sherif" userId="c83b1e15-36f3-4f46-aceb-05aac24c545e" providerId="ADAL" clId="{FC0E46A6-1BEE-499B-BCF2-B3D277C9B7B2}" dt="2022-03-30T16:28:59.311" v="543"/>
        <pc:sldMkLst>
          <pc:docMk/>
          <pc:sldMk cId="266054472" sldId="326"/>
        </pc:sldMkLst>
      </pc:sldChg>
      <pc:sldChg chg="add del">
        <pc:chgData name="Khattab, Sherif" userId="c83b1e15-36f3-4f46-aceb-05aac24c545e" providerId="ADAL" clId="{FC0E46A6-1BEE-499B-BCF2-B3D277C9B7B2}" dt="2022-03-30T16:28:59.311" v="543"/>
        <pc:sldMkLst>
          <pc:docMk/>
          <pc:sldMk cId="3376497392" sldId="327"/>
        </pc:sldMkLst>
      </pc:sldChg>
      <pc:sldChg chg="add del">
        <pc:chgData name="Khattab, Sherif" userId="c83b1e15-36f3-4f46-aceb-05aac24c545e" providerId="ADAL" clId="{FC0E46A6-1BEE-499B-BCF2-B3D277C9B7B2}" dt="2022-03-30T16:29:38.078" v="546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FC0E46A6-1BEE-499B-BCF2-B3D277C9B7B2}" dt="2022-03-30T16:29:38.078" v="546"/>
        <pc:sldMkLst>
          <pc:docMk/>
          <pc:sldMk cId="1607245235" sldId="329"/>
        </pc:sldMkLst>
      </pc:sldChg>
      <pc:sldChg chg="add del">
        <pc:chgData name="Khattab, Sherif" userId="c83b1e15-36f3-4f46-aceb-05aac24c545e" providerId="ADAL" clId="{FC0E46A6-1BEE-499B-BCF2-B3D277C9B7B2}" dt="2022-03-30T16:29:38.078" v="546"/>
        <pc:sldMkLst>
          <pc:docMk/>
          <pc:sldMk cId="2463070673" sldId="330"/>
        </pc:sldMkLst>
      </pc:sldChg>
      <pc:sldChg chg="add del">
        <pc:chgData name="Khattab, Sherif" userId="c83b1e15-36f3-4f46-aceb-05aac24c545e" providerId="ADAL" clId="{FC0E46A6-1BEE-499B-BCF2-B3D277C9B7B2}" dt="2022-03-30T16:29:38.078" v="546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FC0E46A6-1BEE-499B-BCF2-B3D277C9B7B2}" dt="2022-03-30T16:29:38.078" v="546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FC0E46A6-1BEE-499B-BCF2-B3D277C9B7B2}" dt="2022-03-30T16:29:38.078" v="546"/>
        <pc:sldMkLst>
          <pc:docMk/>
          <pc:sldMk cId="2660095953" sldId="333"/>
        </pc:sldMkLst>
      </pc:sldChg>
      <pc:sldChg chg="add del">
        <pc:chgData name="Khattab, Sherif" userId="c83b1e15-36f3-4f46-aceb-05aac24c545e" providerId="ADAL" clId="{FC0E46A6-1BEE-499B-BCF2-B3D277C9B7B2}" dt="2022-03-30T16:29:38.078" v="546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FC0E46A6-1BEE-499B-BCF2-B3D277C9B7B2}" dt="2022-03-30T16:29:38.078" v="546"/>
        <pc:sldMkLst>
          <pc:docMk/>
          <pc:sldMk cId="3336480316" sldId="335"/>
        </pc:sldMkLst>
      </pc:sldChg>
      <pc:sldChg chg="modSp mod">
        <pc:chgData name="Khattab, Sherif" userId="c83b1e15-36f3-4f46-aceb-05aac24c545e" providerId="ADAL" clId="{FC0E46A6-1BEE-499B-BCF2-B3D277C9B7B2}" dt="2022-03-30T15:05:47.384" v="17" actId="20577"/>
        <pc:sldMkLst>
          <pc:docMk/>
          <pc:sldMk cId="1894775455" sldId="405"/>
        </pc:sldMkLst>
        <pc:spChg chg="mod">
          <ac:chgData name="Khattab, Sherif" userId="c83b1e15-36f3-4f46-aceb-05aac24c545e" providerId="ADAL" clId="{FC0E46A6-1BEE-499B-BCF2-B3D277C9B7B2}" dt="2022-03-30T15:05:47.384" v="17" actId="20577"/>
          <ac:spMkLst>
            <pc:docMk/>
            <pc:sldMk cId="1894775455" sldId="405"/>
            <ac:spMk id="3" creationId="{00000000-0000-0000-0000-000000000000}"/>
          </ac:spMkLst>
        </pc:spChg>
      </pc:sldChg>
      <pc:sldChg chg="modSp mod modAnim">
        <pc:chgData name="Khattab, Sherif" userId="c83b1e15-36f3-4f46-aceb-05aac24c545e" providerId="ADAL" clId="{FC0E46A6-1BEE-499B-BCF2-B3D277C9B7B2}" dt="2022-03-30T17:16:00.126" v="978"/>
        <pc:sldMkLst>
          <pc:docMk/>
          <pc:sldMk cId="1068465410" sldId="496"/>
        </pc:sldMkLst>
        <pc:spChg chg="mod">
          <ac:chgData name="Khattab, Sherif" userId="c83b1e15-36f3-4f46-aceb-05aac24c545e" providerId="ADAL" clId="{FC0E46A6-1BEE-499B-BCF2-B3D277C9B7B2}" dt="2022-03-30T15:50:08.472" v="5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C0E46A6-1BEE-499B-BCF2-B3D277C9B7B2}" dt="2022-03-30T17:16:37.082" v="1044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C0E46A6-1BEE-499B-BCF2-B3D277C9B7B2}" dt="2022-03-30T17:16:37.082" v="1044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add del">
        <pc:chgData name="Khattab, Sherif" userId="c83b1e15-36f3-4f46-aceb-05aac24c545e" providerId="ADAL" clId="{FC0E46A6-1BEE-499B-BCF2-B3D277C9B7B2}" dt="2022-03-30T15:06:30.814" v="20"/>
        <pc:sldMkLst>
          <pc:docMk/>
          <pc:sldMk cId="1198389007" sldId="1862"/>
        </pc:sldMkLst>
      </pc:sldChg>
      <pc:sldChg chg="add del">
        <pc:chgData name="Khattab, Sherif" userId="c83b1e15-36f3-4f46-aceb-05aac24c545e" providerId="ADAL" clId="{FC0E46A6-1BEE-499B-BCF2-B3D277C9B7B2}" dt="2022-03-30T15:06:30.814" v="20"/>
        <pc:sldMkLst>
          <pc:docMk/>
          <pc:sldMk cId="290637708" sldId="1863"/>
        </pc:sldMkLst>
      </pc:sldChg>
      <pc:sldChg chg="add del">
        <pc:chgData name="Khattab, Sherif" userId="c83b1e15-36f3-4f46-aceb-05aac24c545e" providerId="ADAL" clId="{FC0E46A6-1BEE-499B-BCF2-B3D277C9B7B2}" dt="2022-03-28T16:32:37.136" v="6"/>
        <pc:sldMkLst>
          <pc:docMk/>
          <pc:sldMk cId="1215227947" sldId="1864"/>
        </pc:sldMkLst>
      </pc:sldChg>
      <pc:sldChg chg="add del">
        <pc:chgData name="Khattab, Sherif" userId="c83b1e15-36f3-4f46-aceb-05aac24c545e" providerId="ADAL" clId="{FC0E46A6-1BEE-499B-BCF2-B3D277C9B7B2}" dt="2022-03-30T15:06:30.814" v="20"/>
        <pc:sldMkLst>
          <pc:docMk/>
          <pc:sldMk cId="3545830374" sldId="1865"/>
        </pc:sldMkLst>
      </pc:sldChg>
      <pc:sldChg chg="add del">
        <pc:chgData name="Khattab, Sherif" userId="c83b1e15-36f3-4f46-aceb-05aac24c545e" providerId="ADAL" clId="{FC0E46A6-1BEE-499B-BCF2-B3D277C9B7B2}" dt="2022-03-30T16:29:38.078" v="546"/>
        <pc:sldMkLst>
          <pc:docMk/>
          <pc:sldMk cId="3642665802" sldId="1866"/>
        </pc:sldMkLst>
      </pc:sldChg>
      <pc:sldChg chg="add del">
        <pc:chgData name="Khattab, Sherif" userId="c83b1e15-36f3-4f46-aceb-05aac24c545e" providerId="ADAL" clId="{FC0E46A6-1BEE-499B-BCF2-B3D277C9B7B2}" dt="2022-03-30T16:29:38.078" v="546"/>
        <pc:sldMkLst>
          <pc:docMk/>
          <pc:sldMk cId="2734493688" sldId="1877"/>
        </pc:sldMkLst>
      </pc:sldChg>
      <pc:sldChg chg="add del">
        <pc:chgData name="Khattab, Sherif" userId="c83b1e15-36f3-4f46-aceb-05aac24c545e" providerId="ADAL" clId="{FC0E46A6-1BEE-499B-BCF2-B3D277C9B7B2}" dt="2022-03-30T16:29:38.078" v="546"/>
        <pc:sldMkLst>
          <pc:docMk/>
          <pc:sldMk cId="1977779080" sldId="1878"/>
        </pc:sldMkLst>
      </pc:sldChg>
      <pc:sldChg chg="add del">
        <pc:chgData name="Khattab, Sherif" userId="c83b1e15-36f3-4f46-aceb-05aac24c545e" providerId="ADAL" clId="{FC0E46A6-1BEE-499B-BCF2-B3D277C9B7B2}" dt="2022-03-30T16:29:38.078" v="546"/>
        <pc:sldMkLst>
          <pc:docMk/>
          <pc:sldMk cId="2906129988" sldId="1879"/>
        </pc:sldMkLst>
      </pc:sldChg>
      <pc:sldChg chg="add del">
        <pc:chgData name="Khattab, Sherif" userId="c83b1e15-36f3-4f46-aceb-05aac24c545e" providerId="ADAL" clId="{FC0E46A6-1BEE-499B-BCF2-B3D277C9B7B2}" dt="2022-03-30T16:29:38.078" v="546"/>
        <pc:sldMkLst>
          <pc:docMk/>
          <pc:sldMk cId="56154017" sldId="1880"/>
        </pc:sldMkLst>
      </pc:sldChg>
      <pc:sldChg chg="add del">
        <pc:chgData name="Khattab, Sherif" userId="c83b1e15-36f3-4f46-aceb-05aac24c545e" providerId="ADAL" clId="{FC0E46A6-1BEE-499B-BCF2-B3D277C9B7B2}" dt="2022-03-30T16:23:54.275" v="60" actId="47"/>
        <pc:sldMkLst>
          <pc:docMk/>
          <pc:sldMk cId="1615280182" sldId="1881"/>
        </pc:sldMkLst>
      </pc:sldChg>
      <pc:sldChg chg="add del">
        <pc:chgData name="Khattab, Sherif" userId="c83b1e15-36f3-4f46-aceb-05aac24c545e" providerId="ADAL" clId="{FC0E46A6-1BEE-499B-BCF2-B3D277C9B7B2}" dt="2022-03-30T16:29:38.078" v="546"/>
        <pc:sldMkLst>
          <pc:docMk/>
          <pc:sldMk cId="2170317430" sldId="1881"/>
        </pc:sldMkLst>
      </pc:sldChg>
      <pc:sldChg chg="modSp add del mod modAnim">
        <pc:chgData name="Khattab, Sherif" userId="c83b1e15-36f3-4f46-aceb-05aac24c545e" providerId="ADAL" clId="{FC0E46A6-1BEE-499B-BCF2-B3D277C9B7B2}" dt="2022-03-30T17:58:22.658" v="1214"/>
        <pc:sldMkLst>
          <pc:docMk/>
          <pc:sldMk cId="772257528" sldId="1885"/>
        </pc:sldMkLst>
        <pc:spChg chg="mod">
          <ac:chgData name="Khattab, Sherif" userId="c83b1e15-36f3-4f46-aceb-05aac24c545e" providerId="ADAL" clId="{FC0E46A6-1BEE-499B-BCF2-B3D277C9B7B2}" dt="2022-03-30T17:57:14.637" v="1210" actId="6549"/>
          <ac:spMkLst>
            <pc:docMk/>
            <pc:sldMk cId="772257528" sldId="1885"/>
            <ac:spMk id="3" creationId="{706838A7-5939-4392-A24A-B4FC7AE50C32}"/>
          </ac:spMkLst>
        </pc:spChg>
      </pc:sldChg>
      <pc:sldChg chg="add del">
        <pc:chgData name="Khattab, Sherif" userId="c83b1e15-36f3-4f46-aceb-05aac24c545e" providerId="ADAL" clId="{FC0E46A6-1BEE-499B-BCF2-B3D277C9B7B2}" dt="2022-03-28T16:31:26.050" v="3" actId="2696"/>
        <pc:sldMkLst>
          <pc:docMk/>
          <pc:sldMk cId="357891716" sldId="1889"/>
        </pc:sldMkLst>
      </pc:sldChg>
      <pc:sldChg chg="add del">
        <pc:chgData name="Khattab, Sherif" userId="c83b1e15-36f3-4f46-aceb-05aac24c545e" providerId="ADAL" clId="{FC0E46A6-1BEE-499B-BCF2-B3D277C9B7B2}" dt="2022-03-28T16:31:19.313" v="2"/>
        <pc:sldMkLst>
          <pc:docMk/>
          <pc:sldMk cId="3834238759" sldId="1890"/>
        </pc:sldMkLst>
      </pc:sldChg>
      <pc:sldChg chg="modSp add del mod modAnim">
        <pc:chgData name="Khattab, Sherif" userId="c83b1e15-36f3-4f46-aceb-05aac24c545e" providerId="ADAL" clId="{FC0E46A6-1BEE-499B-BCF2-B3D277C9B7B2}" dt="2022-03-30T17:19:28.621" v="1115"/>
        <pc:sldMkLst>
          <pc:docMk/>
          <pc:sldMk cId="2368858481" sldId="1895"/>
        </pc:sldMkLst>
        <pc:spChg chg="mod">
          <ac:chgData name="Khattab, Sherif" userId="c83b1e15-36f3-4f46-aceb-05aac24c545e" providerId="ADAL" clId="{FC0E46A6-1BEE-499B-BCF2-B3D277C9B7B2}" dt="2022-03-30T17:19:15.561" v="1113" actId="27636"/>
          <ac:spMkLst>
            <pc:docMk/>
            <pc:sldMk cId="2368858481" sldId="1895"/>
            <ac:spMk id="3" creationId="{706838A7-5939-4392-A24A-B4FC7AE50C32}"/>
          </ac:spMkLst>
        </pc:spChg>
      </pc:sldChg>
      <pc:sldChg chg="add del">
        <pc:chgData name="Khattab, Sherif" userId="c83b1e15-36f3-4f46-aceb-05aac24c545e" providerId="ADAL" clId="{FC0E46A6-1BEE-499B-BCF2-B3D277C9B7B2}" dt="2022-03-28T16:32:37.136" v="6"/>
        <pc:sldMkLst>
          <pc:docMk/>
          <pc:sldMk cId="2599791245" sldId="1896"/>
        </pc:sldMkLst>
      </pc:sldChg>
      <pc:sldChg chg="add del">
        <pc:chgData name="Khattab, Sherif" userId="c83b1e15-36f3-4f46-aceb-05aac24c545e" providerId="ADAL" clId="{FC0E46A6-1BEE-499B-BCF2-B3D277C9B7B2}" dt="2022-03-30T15:06:30.814" v="20"/>
        <pc:sldMkLst>
          <pc:docMk/>
          <pc:sldMk cId="3051308226" sldId="1898"/>
        </pc:sldMkLst>
      </pc:sldChg>
      <pc:sldChg chg="add del">
        <pc:chgData name="Khattab, Sherif" userId="c83b1e15-36f3-4f46-aceb-05aac24c545e" providerId="ADAL" clId="{FC0E46A6-1BEE-499B-BCF2-B3D277C9B7B2}" dt="2022-03-30T15:06:30.814" v="20"/>
        <pc:sldMkLst>
          <pc:docMk/>
          <pc:sldMk cId="3818822250" sldId="1899"/>
        </pc:sldMkLst>
      </pc:sldChg>
      <pc:sldChg chg="modSp new mod modAnim">
        <pc:chgData name="Khattab, Sherif" userId="c83b1e15-36f3-4f46-aceb-05aac24c545e" providerId="ADAL" clId="{FC0E46A6-1BEE-499B-BCF2-B3D277C9B7B2}" dt="2022-03-30T17:10:30.053" v="549" actId="404"/>
        <pc:sldMkLst>
          <pc:docMk/>
          <pc:sldMk cId="3433880632" sldId="1900"/>
        </pc:sldMkLst>
        <pc:spChg chg="mod">
          <ac:chgData name="Khattab, Sherif" userId="c83b1e15-36f3-4f46-aceb-05aac24c545e" providerId="ADAL" clId="{FC0E46A6-1BEE-499B-BCF2-B3D277C9B7B2}" dt="2022-03-30T17:10:30.053" v="549" actId="404"/>
          <ac:spMkLst>
            <pc:docMk/>
            <pc:sldMk cId="3433880632" sldId="1900"/>
            <ac:spMk id="2" creationId="{196D4B91-E48B-451C-9281-FE0D662CBCD9}"/>
          </ac:spMkLst>
        </pc:spChg>
        <pc:spChg chg="mod">
          <ac:chgData name="Khattab, Sherif" userId="c83b1e15-36f3-4f46-aceb-05aac24c545e" providerId="ADAL" clId="{FC0E46A6-1BEE-499B-BCF2-B3D277C9B7B2}" dt="2022-03-30T16:27:54.364" v="532" actId="6549"/>
          <ac:spMkLst>
            <pc:docMk/>
            <pc:sldMk cId="3433880632" sldId="1900"/>
            <ac:spMk id="3" creationId="{2582744E-EFE2-4384-BEF3-FF4CE9EB582A}"/>
          </ac:spMkLst>
        </pc:spChg>
      </pc:sldChg>
      <pc:sldChg chg="add">
        <pc:chgData name="Khattab, Sherif" userId="c83b1e15-36f3-4f46-aceb-05aac24c545e" providerId="ADAL" clId="{FC0E46A6-1BEE-499B-BCF2-B3D277C9B7B2}" dt="2022-03-30T16:29:38.078" v="546"/>
        <pc:sldMkLst>
          <pc:docMk/>
          <pc:sldMk cId="621587611" sldId="1901"/>
        </pc:sldMkLst>
      </pc:sldChg>
      <pc:sldChg chg="add del">
        <pc:chgData name="Khattab, Sherif" userId="c83b1e15-36f3-4f46-aceb-05aac24c545e" providerId="ADAL" clId="{FC0E46A6-1BEE-499B-BCF2-B3D277C9B7B2}" dt="2022-03-30T16:29:37.972" v="545"/>
        <pc:sldMkLst>
          <pc:docMk/>
          <pc:sldMk cId="4069672748" sldId="1901"/>
        </pc:sldMkLst>
      </pc:sldChg>
      <pc:sldChg chg="add del">
        <pc:chgData name="Khattab, Sherif" userId="c83b1e15-36f3-4f46-aceb-05aac24c545e" providerId="ADAL" clId="{FC0E46A6-1BEE-499B-BCF2-B3D277C9B7B2}" dt="2022-03-30T17:10:39.851" v="551"/>
        <pc:sldMkLst>
          <pc:docMk/>
          <pc:sldMk cId="2239340722" sldId="1902"/>
        </pc:sldMkLst>
      </pc:sldChg>
      <pc:sldChg chg="modSp add mod modAnim">
        <pc:chgData name="Khattab, Sherif" userId="c83b1e15-36f3-4f46-aceb-05aac24c545e" providerId="ADAL" clId="{FC0E46A6-1BEE-499B-BCF2-B3D277C9B7B2}" dt="2022-03-30T17:15:34.986" v="976"/>
        <pc:sldMkLst>
          <pc:docMk/>
          <pc:sldMk cId="4189123773" sldId="1902"/>
        </pc:sldMkLst>
        <pc:spChg chg="mod">
          <ac:chgData name="Khattab, Sherif" userId="c83b1e15-36f3-4f46-aceb-05aac24c545e" providerId="ADAL" clId="{FC0E46A6-1BEE-499B-BCF2-B3D277C9B7B2}" dt="2022-03-30T17:11:41.443" v="579" actId="20577"/>
          <ac:spMkLst>
            <pc:docMk/>
            <pc:sldMk cId="4189123773" sldId="1902"/>
            <ac:spMk id="2" creationId="{196D4B91-E48B-451C-9281-FE0D662CBCD9}"/>
          </ac:spMkLst>
        </pc:spChg>
        <pc:spChg chg="mod">
          <ac:chgData name="Khattab, Sherif" userId="c83b1e15-36f3-4f46-aceb-05aac24c545e" providerId="ADAL" clId="{FC0E46A6-1BEE-499B-BCF2-B3D277C9B7B2}" dt="2022-03-30T17:15:18.609" v="971" actId="20577"/>
          <ac:spMkLst>
            <pc:docMk/>
            <pc:sldMk cId="4189123773" sldId="1902"/>
            <ac:spMk id="3" creationId="{2582744E-EFE2-4384-BEF3-FF4CE9EB582A}"/>
          </ac:spMkLst>
        </pc:spChg>
      </pc:sldChg>
    </pc:docChg>
  </pc:docChgLst>
  <pc:docChgLst>
    <pc:chgData name="Sherif Khattab" userId="c83b1e15-36f3-4f46-aceb-05aac24c545e" providerId="ADAL" clId="{E95A5BF4-0977-4E9C-B52C-5C214A77EBED}"/>
    <pc:docChg chg="addSld modSld">
      <pc:chgData name="Sherif Khattab" userId="c83b1e15-36f3-4f46-aceb-05aac24c545e" providerId="ADAL" clId="{E95A5BF4-0977-4E9C-B52C-5C214A77EBED}" dt="2021-03-18T02:18:56.678" v="33" actId="1076"/>
      <pc:docMkLst>
        <pc:docMk/>
      </pc:docMkLst>
      <pc:sldChg chg="addSp modSp new mod">
        <pc:chgData name="Sherif Khattab" userId="c83b1e15-36f3-4f46-aceb-05aac24c545e" providerId="ADAL" clId="{E95A5BF4-0977-4E9C-B52C-5C214A77EBED}" dt="2021-03-18T02:18:56.678" v="33" actId="1076"/>
        <pc:sldMkLst>
          <pc:docMk/>
          <pc:sldMk cId="867595472" sldId="1862"/>
        </pc:sldMkLst>
        <pc:spChg chg="mod">
          <ac:chgData name="Sherif Khattab" userId="c83b1e15-36f3-4f46-aceb-05aac24c545e" providerId="ADAL" clId="{E95A5BF4-0977-4E9C-B52C-5C214A77EBED}" dt="2021-03-18T02:18:48.023" v="30" actId="20577"/>
          <ac:spMkLst>
            <pc:docMk/>
            <pc:sldMk cId="867595472" sldId="1862"/>
            <ac:spMk id="2" creationId="{2A417D5A-3BA5-4B04-B687-73C2453D5129}"/>
          </ac:spMkLst>
        </pc:spChg>
        <pc:picChg chg="add mod">
          <ac:chgData name="Sherif Khattab" userId="c83b1e15-36f3-4f46-aceb-05aac24c545e" providerId="ADAL" clId="{E95A5BF4-0977-4E9C-B52C-5C214A77EBED}" dt="2021-03-18T02:18:56.678" v="33" actId="1076"/>
          <ac:picMkLst>
            <pc:docMk/>
            <pc:sldMk cId="867595472" sldId="1862"/>
            <ac:picMk id="7" creationId="{9FBA03A5-B15D-4698-A3CA-3AC695DF689B}"/>
          </ac:picMkLst>
        </pc:picChg>
      </pc:sld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Khattab, Sherif" userId="c83b1e15-36f3-4f46-aceb-05aac24c545e" providerId="ADAL" clId="{805D2A8D-A775-E94A-BE78-514591ECBF92}"/>
    <pc:docChg chg="undo custSel addSld delSld modSld">
      <pc:chgData name="Khattab, Sherif" userId="c83b1e15-36f3-4f46-aceb-05aac24c545e" providerId="ADAL" clId="{805D2A8D-A775-E94A-BE78-514591ECBF92}" dt="2021-03-03T14:19:46.464" v="278" actId="20577"/>
      <pc:docMkLst>
        <pc:docMk/>
      </pc:docMkLst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43100911" sldId="27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43100911" sldId="278"/>
            <ac:spMk id="2" creationId="{1562C218-3CB0-6F40-B818-E2E46C79469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821614231" sldId="27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821614231" sldId="279"/>
            <ac:spMk id="2" creationId="{D0811AA4-AED8-6E4F-B78A-3C6CA239DDA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18126329" sldId="28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18126329" sldId="280"/>
            <ac:spMk id="2" creationId="{4D147D4A-6A94-C843-8266-4B8C38F42760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989359202" sldId="28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989359202" sldId="281"/>
            <ac:spMk id="2" creationId="{FB7A5388-BFA1-7946-B38C-2FB444B09CB6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3657541" sldId="28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3657541" sldId="282"/>
            <ac:spMk id="2" creationId="{CA63C201-F179-6C40-B2C5-950711000F5E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7258789" sldId="28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7258789" sldId="283"/>
            <ac:spMk id="2" creationId="{FEB45ADC-EEBA-A64D-9F30-3FE3EBEB3DAF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31190512" sldId="28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31190512" sldId="284"/>
            <ac:spMk id="2" creationId="{93407F9A-E819-BD42-81CA-16A2BBEC9179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549475221" sldId="28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549475221" sldId="285"/>
            <ac:spMk id="2" creationId="{C6027D03-DF63-B244-A39C-2C02B933295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304881813" sldId="28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304881813" sldId="286"/>
            <ac:spMk id="2" creationId="{AC7D3D52-61D0-EE42-ABA8-D1763B14D52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71186739" sldId="28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71186739" sldId="287"/>
            <ac:spMk id="2" creationId="{6970B4A1-569F-3F47-A2F4-ECFCC28DD93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56732566" sldId="28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56732566" sldId="288"/>
            <ac:spMk id="2" creationId="{8118E869-EC6A-3D40-89D4-7E9F71BD03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20448114" sldId="28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20448114" sldId="289"/>
            <ac:spMk id="2" creationId="{80712D52-4577-F14E-9982-AD36E879F57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34331292" sldId="29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34331292" sldId="290"/>
            <ac:spMk id="2" creationId="{2DA10742-A0F0-844D-89E8-4F871FEFFD28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783626647" sldId="29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83626647" sldId="291"/>
            <ac:spMk id="2" creationId="{FD3245B7-16FF-6443-97FD-2952652A27A4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237454185" sldId="29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237454185" sldId="292"/>
            <ac:spMk id="2" creationId="{FF6DF1C2-8890-6142-86A3-145CE8BB6FA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38941203" sldId="29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38941203" sldId="293"/>
            <ac:spMk id="2" creationId="{A81EF46E-C55C-F34E-9F40-9F52388CBF8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731882681" sldId="29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731882681" sldId="294"/>
            <ac:spMk id="2" creationId="{AEC9908A-A14D-E840-9074-5D05DEAC707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1243642" sldId="29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1243642" sldId="295"/>
            <ac:spMk id="2" creationId="{A2C3AC54-C168-E648-9785-69BA3F84E2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22206788" sldId="29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22206788" sldId="296"/>
            <ac:spMk id="2" creationId="{A190BAA4-2C1C-704C-AE3F-AF4180F034C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56178792" sldId="29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56178792" sldId="297"/>
            <ac:spMk id="2" creationId="{A983FCFA-EB88-7140-A90B-D1D1C737635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433095069" sldId="29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433095069" sldId="298"/>
            <ac:spMk id="2" creationId="{056B2C17-09C5-2343-AF1E-667C61E3C44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667448653" sldId="29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67448653" sldId="299"/>
            <ac:spMk id="2" creationId="{EEEC0DBE-8596-BB40-80A3-1C642A1B7535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89067327" sldId="30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89067327" sldId="300"/>
            <ac:spMk id="2" creationId="{AAA7B0A8-E6B5-7242-A6F5-C46F8E28A820}"/>
          </ac:spMkLst>
        </pc:spChg>
      </pc:sldChg>
      <pc:sldChg chg="modSp mod">
        <pc:chgData name="Khattab, Sherif" userId="c83b1e15-36f3-4f46-aceb-05aac24c545e" providerId="ADAL" clId="{805D2A8D-A775-E94A-BE78-514591ECBF92}" dt="2021-03-03T14:19:46.464" v="27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05D2A8D-A775-E94A-BE78-514591ECBF92}" dt="2021-03-03T14:19:46.464" v="27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05D2A8D-A775-E94A-BE78-514591ECBF92}" dt="2021-03-03T04:26:11.487" v="82"/>
        <pc:sldMkLst>
          <pc:docMk/>
          <pc:sldMk cId="2374057061" sldId="498"/>
        </pc:sldMkLst>
        <pc:spChg chg="mod">
          <ac:chgData name="Khattab, Sherif" userId="c83b1e15-36f3-4f46-aceb-05aac24c545e" providerId="ADAL" clId="{805D2A8D-A775-E94A-BE78-514591ECBF92}" dt="2021-03-03T04:26:11.487" v="8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05D2A8D-A775-E94A-BE78-514591ECBF92}" dt="2021-03-03T14:19:32.284" v="259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805D2A8D-A775-E94A-BE78-514591ECBF92}" dt="2021-03-03T14:19:32.284" v="25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805D2A8D-A775-E94A-BE78-514591ECBF92}" dt="2021-03-03T04:32:10.639" v="25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05D2A8D-A775-E94A-BE78-514591ECBF92}" dt="2021-03-03T04:26:31.432" v="93" actId="114"/>
        <pc:sldMkLst>
          <pc:docMk/>
          <pc:sldMk cId="1241308872" sldId="1860"/>
        </pc:sldMkLst>
        <pc:spChg chg="mod">
          <ac:chgData name="Khattab, Sherif" userId="c83b1e15-36f3-4f46-aceb-05aac24c545e" providerId="ADAL" clId="{805D2A8D-A775-E94A-BE78-514591ECBF92}" dt="2021-03-03T04:26:31.432" v="93" actId="114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805D2A8D-A775-E94A-BE78-514591ECBF92}" dt="2021-03-03T04:26:37.221" v="94" actId="2696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05D2A8D-A775-E94A-BE78-514591ECBF92}" dt="2021-03-03T04:26:38.093" v="96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805D2A8D-A775-E94A-BE78-514591ECBF92}" dt="2021-03-03T04:26:38.492" v="97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805D2A8D-A775-E94A-BE78-514591ECBF92}" dt="2021-03-03T04:26:38.814" v="98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805D2A8D-A775-E94A-BE78-514591ECBF92}" dt="2021-03-03T04:26:39.253" v="99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805D2A8D-A775-E94A-BE78-514591ECBF92}" dt="2021-03-03T04:26:40.291" v="101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805D2A8D-A775-E94A-BE78-514591ECBF92}" dt="2021-03-03T04:26:40.933" v="102" actId="2696"/>
        <pc:sldMkLst>
          <pc:docMk/>
          <pc:sldMk cId="422877061" sldId="1868"/>
        </pc:sldMkLst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496204835" sldId="186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96204835" sldId="1869"/>
            <ac:spMk id="2" creationId="{CB63DAB4-6DC2-6045-8E55-626698F6C2C1}"/>
          </ac:spMkLst>
        </pc:spChg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687974841" sldId="187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687974841" sldId="1870"/>
            <ac:spMk id="2" creationId="{DF4DF73F-E2B2-8841-B79B-360A2F072446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728089416" sldId="187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28089416" sldId="1871"/>
            <ac:spMk id="2" creationId="{A525DB47-9015-CD46-94EC-E3AAD2DAA39D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3657925594" sldId="187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57925594" sldId="1872"/>
            <ac:spMk id="2" creationId="{1A5A5A41-B04E-A746-A627-60E9C316B3C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94571508" sldId="187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94571508" sldId="1873"/>
            <ac:spMk id="2" creationId="{B939A5AB-2166-5B4A-85EF-23BC0ED2B3F1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477908616" sldId="187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77908616" sldId="1874"/>
            <ac:spMk id="2" creationId="{C4323E89-1D4F-A941-9938-70274436885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874707963" sldId="187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74707963" sldId="1875"/>
            <ac:spMk id="2" creationId="{0DB8BD6D-9DBE-6240-B6AA-264215060739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242669048" sldId="187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242669048" sldId="1876"/>
            <ac:spMk id="2" creationId="{3F978C84-9E45-ED4D-B297-87135D41EDE1}"/>
          </ac:spMkLst>
        </pc:spChg>
      </pc:sldChg>
      <pc:sldChg chg="del">
        <pc:chgData name="Khattab, Sherif" userId="c83b1e15-36f3-4f46-aceb-05aac24c545e" providerId="ADAL" clId="{805D2A8D-A775-E94A-BE78-514591ECBF92}" dt="2021-03-03T14:19:25.502" v="253" actId="2696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805D2A8D-A775-E94A-BE78-514591ECBF92}" dt="2021-03-03T14:19:23.649" v="252" actId="2696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805D2A8D-A775-E94A-BE78-514591ECBF92}" dt="2021-03-03T04:26:39.726" v="100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805D2A8D-A775-E94A-BE78-514591ECBF92}" dt="2021-03-03T04:26:37.678" v="95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474068777" sldId="1881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836617260" sldId="1882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69341335" sldId="1883"/>
        </pc:sldMkLst>
      </pc:sldChg>
    </pc:docChg>
  </pc:docChgLst>
  <pc:docChgLst>
    <pc:chgData name="Sherif Khattab" userId="c83b1e15-36f3-4f46-aceb-05aac24c545e" providerId="ADAL" clId="{B89D7EC5-2BC1-44E9-BCB3-5E75435B1298}"/>
    <pc:docChg chg="custSel addSld modSld">
      <pc:chgData name="Sherif Khattab" userId="c83b1e15-36f3-4f46-aceb-05aac24c545e" providerId="ADAL" clId="{B89D7EC5-2BC1-44E9-BCB3-5E75435B1298}" dt="2021-03-01T22:11:31.919" v="169" actId="1076"/>
      <pc:docMkLst>
        <pc:docMk/>
      </pc:docMkLst>
      <pc:sldChg chg="addSp modSp new mod">
        <pc:chgData name="Sherif Khattab" userId="c83b1e15-36f3-4f46-aceb-05aac24c545e" providerId="ADAL" clId="{B89D7EC5-2BC1-44E9-BCB3-5E75435B1298}" dt="2021-03-01T22:08:40.553" v="41" actId="1076"/>
        <pc:sldMkLst>
          <pc:docMk/>
          <pc:sldMk cId="2186169463" sldId="1879"/>
        </pc:sldMkLst>
        <pc:spChg chg="mod">
          <ac:chgData name="Sherif Khattab" userId="c83b1e15-36f3-4f46-aceb-05aac24c545e" providerId="ADAL" clId="{B89D7EC5-2BC1-44E9-BCB3-5E75435B1298}" dt="2021-03-01T22:08:35.339" v="38" actId="27636"/>
          <ac:spMkLst>
            <pc:docMk/>
            <pc:sldMk cId="2186169463" sldId="1879"/>
            <ac:spMk id="3" creationId="{43B55EAA-ED9B-4170-A01E-F1933B7CBC72}"/>
          </ac:spMkLst>
        </pc:spChg>
        <pc:picChg chg="add mod">
          <ac:chgData name="Sherif Khattab" userId="c83b1e15-36f3-4f46-aceb-05aac24c545e" providerId="ADAL" clId="{B89D7EC5-2BC1-44E9-BCB3-5E75435B1298}" dt="2021-03-01T22:08:40.553" v="41" actId="1076"/>
          <ac:picMkLst>
            <pc:docMk/>
            <pc:sldMk cId="2186169463" sldId="1879"/>
            <ac:picMk id="7" creationId="{4DB73A7A-247D-4E72-9A51-F6028DF932A1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09:25.914" v="68" actId="1076"/>
        <pc:sldMkLst>
          <pc:docMk/>
          <pc:sldMk cId="4145067663" sldId="1880"/>
        </pc:sldMkLst>
        <pc:spChg chg="mod">
          <ac:chgData name="Sherif Khattab" userId="c83b1e15-36f3-4f46-aceb-05aac24c545e" providerId="ADAL" clId="{B89D7EC5-2BC1-44E9-BCB3-5E75435B1298}" dt="2021-03-01T22:09:19.383" v="65" actId="20577"/>
          <ac:spMkLst>
            <pc:docMk/>
            <pc:sldMk cId="4145067663" sldId="1880"/>
            <ac:spMk id="3" creationId="{F6311B56-A000-4F30-B7D8-EB4463F67C98}"/>
          </ac:spMkLst>
        </pc:spChg>
        <pc:picChg chg="add mod">
          <ac:chgData name="Sherif Khattab" userId="c83b1e15-36f3-4f46-aceb-05aac24c545e" providerId="ADAL" clId="{B89D7EC5-2BC1-44E9-BCB3-5E75435B1298}" dt="2021-03-01T22:09:25.914" v="68" actId="1076"/>
          <ac:picMkLst>
            <pc:docMk/>
            <pc:sldMk cId="4145067663" sldId="1880"/>
            <ac:picMk id="7" creationId="{B8187EC5-DDFE-436C-A1D3-BF62FFB239D3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04.968" v="93" actId="1076"/>
        <pc:sldMkLst>
          <pc:docMk/>
          <pc:sldMk cId="3474068777" sldId="1881"/>
        </pc:sldMkLst>
        <pc:spChg chg="mod">
          <ac:chgData name="Sherif Khattab" userId="c83b1e15-36f3-4f46-aceb-05aac24c545e" providerId="ADAL" clId="{B89D7EC5-2BC1-44E9-BCB3-5E75435B1298}" dt="2021-03-01T22:09:59.065" v="90" actId="20577"/>
          <ac:spMkLst>
            <pc:docMk/>
            <pc:sldMk cId="3474068777" sldId="1881"/>
            <ac:spMk id="2" creationId="{A679538D-C362-4DFB-9B44-F0C247DEBA0A}"/>
          </ac:spMkLst>
        </pc:spChg>
        <pc:picChg chg="add mod">
          <ac:chgData name="Sherif Khattab" userId="c83b1e15-36f3-4f46-aceb-05aac24c545e" providerId="ADAL" clId="{B89D7EC5-2BC1-44E9-BCB3-5E75435B1298}" dt="2021-03-01T22:10:04.968" v="93" actId="1076"/>
          <ac:picMkLst>
            <pc:docMk/>
            <pc:sldMk cId="3474068777" sldId="1881"/>
            <ac:picMk id="7" creationId="{FF161695-A7F2-48AE-8AB1-F6EA40F23D2D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57.380" v="146" actId="1076"/>
        <pc:sldMkLst>
          <pc:docMk/>
          <pc:sldMk cId="3836617260" sldId="1882"/>
        </pc:sldMkLst>
        <pc:spChg chg="mod">
          <ac:chgData name="Sherif Khattab" userId="c83b1e15-36f3-4f46-aceb-05aac24c545e" providerId="ADAL" clId="{B89D7EC5-2BC1-44E9-BCB3-5E75435B1298}" dt="2021-03-01T22:10:51.317" v="143" actId="20577"/>
          <ac:spMkLst>
            <pc:docMk/>
            <pc:sldMk cId="3836617260" sldId="1882"/>
            <ac:spMk id="2" creationId="{732CD307-C913-4BC9-A50F-425A4DD58307}"/>
          </ac:spMkLst>
        </pc:spChg>
        <pc:picChg chg="add mod">
          <ac:chgData name="Sherif Khattab" userId="c83b1e15-36f3-4f46-aceb-05aac24c545e" providerId="ADAL" clId="{B89D7EC5-2BC1-44E9-BCB3-5E75435B1298}" dt="2021-03-01T22:10:57.380" v="146" actId="1076"/>
          <ac:picMkLst>
            <pc:docMk/>
            <pc:sldMk cId="3836617260" sldId="1882"/>
            <ac:picMk id="7" creationId="{CCA1FE8F-9DDA-42FD-A96E-125650E384BE}"/>
          </ac:picMkLst>
        </pc:picChg>
      </pc:sldChg>
      <pc:sldChg chg="addSp delSp modSp new mod">
        <pc:chgData name="Sherif Khattab" userId="c83b1e15-36f3-4f46-aceb-05aac24c545e" providerId="ADAL" clId="{B89D7EC5-2BC1-44E9-BCB3-5E75435B1298}" dt="2021-03-01T22:11:31.919" v="169" actId="1076"/>
        <pc:sldMkLst>
          <pc:docMk/>
          <pc:sldMk cId="69341335" sldId="1883"/>
        </pc:sldMkLst>
        <pc:spChg chg="mod">
          <ac:chgData name="Sherif Khattab" userId="c83b1e15-36f3-4f46-aceb-05aac24c545e" providerId="ADAL" clId="{B89D7EC5-2BC1-44E9-BCB3-5E75435B1298}" dt="2021-03-01T22:11:25.646" v="166" actId="20577"/>
          <ac:spMkLst>
            <pc:docMk/>
            <pc:sldMk cId="69341335" sldId="1883"/>
            <ac:spMk id="2" creationId="{B327DBF9-2CCB-451C-BC74-B1BC41B23FEF}"/>
          </ac:spMkLst>
        </pc:spChg>
        <pc:spChg chg="del">
          <ac:chgData name="Sherif Khattab" userId="c83b1e15-36f3-4f46-aceb-05aac24c545e" providerId="ADAL" clId="{B89D7EC5-2BC1-44E9-BCB3-5E75435B1298}" dt="2021-03-01T22:11:29.423" v="167" actId="22"/>
          <ac:spMkLst>
            <pc:docMk/>
            <pc:sldMk cId="69341335" sldId="1883"/>
            <ac:spMk id="3" creationId="{D9A9A8FF-22A3-4643-8494-5D8E2D6F945B}"/>
          </ac:spMkLst>
        </pc:spChg>
        <pc:picChg chg="add mod ord">
          <ac:chgData name="Sherif Khattab" userId="c83b1e15-36f3-4f46-aceb-05aac24c545e" providerId="ADAL" clId="{B89D7EC5-2BC1-44E9-BCB3-5E75435B1298}" dt="2021-03-01T22:11:31.919" v="169" actId="1076"/>
          <ac:picMkLst>
            <pc:docMk/>
            <pc:sldMk cId="69341335" sldId="1883"/>
            <ac:picMk id="7" creationId="{25B9FB61-B0CE-47D5-AB77-C6CC010B07B5}"/>
          </ac:picMkLst>
        </pc:picChg>
      </pc:sldChg>
    </pc:docChg>
  </pc:docChgLst>
  <pc:docChgLst>
    <pc:chgData name="Khattab, Sherif" userId="c83b1e15-36f3-4f46-aceb-05aac24c545e" providerId="ADAL" clId="{54F986D8-41D8-3B42-8719-0F483F117E57}"/>
    <pc:docChg chg="custSel addSld delSld modSld delMainMaster">
      <pc:chgData name="Khattab, Sherif" userId="c83b1e15-36f3-4f46-aceb-05aac24c545e" providerId="ADAL" clId="{54F986D8-41D8-3B42-8719-0F483F117E57}" dt="2021-03-17T03:03:42.305" v="399" actId="6549"/>
      <pc:docMkLst>
        <pc:docMk/>
      </pc:docMkLst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349301207" sldId="25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749778597" sldId="25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1113072" sldId="26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233105404" sldId="26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8447587" sldId="26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111850741" sldId="26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781716069" sldId="26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76379693" sldId="26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071823284" sldId="26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55261078" sldId="26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01406084" sldId="26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47516844" sldId="26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476061750" sldId="27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57790902" sldId="27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18543134" sldId="27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91998312" sldId="27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133318755" sldId="27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11520778" sldId="27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3655457" sldId="27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53995854" sldId="27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11935394" sldId="27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064182818" sldId="28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76984094" sldId="28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94116939" sldId="28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5182169" sldId="28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2037418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1440920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52522334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196448180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9733662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51242989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82139312" sldId="29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71041330" sldId="29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2291377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825509799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8458805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91321432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8740281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009510567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80921927" sldId="29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7522358" sldId="29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36620482" sldId="29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60006426" sldId="296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38012098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44089221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598887398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433095069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32319976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25662715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5008061" sldId="30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876534842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508564980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08005592" sldId="30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09658518" sldId="301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166350125" sldId="30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0150140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019448516" sldId="30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65079199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231259612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263628828" sldId="304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401192475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51108038" sldId="30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164319736" sldId="30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76225699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259635990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39788530" sldId="30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964485428" sldId="30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939769635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07544289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222995726" sldId="30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9714913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913441052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9382818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52642486" sldId="31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28612903" sldId="31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78281366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1783555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65173549" sldId="31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66432892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55993884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835532528" sldId="31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6639823" sldId="318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21323914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933686989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55696417" sldId="32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02125467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458808876" sldId="32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67057207" sldId="32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7620265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713816456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2446433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28085501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82007087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10277558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973201184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90090520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074588450" sldId="35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308784029" sldId="35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7240708" sldId="35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556503250" sldId="35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0981857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150585913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74647697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805877829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252013" sldId="35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676855387" sldId="35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0012264" sldId="35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84669175" sldId="35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7456867" sldId="35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31613491" sldId="35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89402772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88983448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58041018" sldId="36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1042058" sldId="36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11193010" sldId="36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479681100" sldId="36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68692519" sldId="36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540294490" sldId="36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053954620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624323223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06730505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77013313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73571663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20444454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25873874" sldId="36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002343585" sldId="36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15223262" sldId="36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54F986D8-41D8-3B42-8719-0F483F117E57}" dt="2021-03-17T02:53:15.562" v="31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54F986D8-41D8-3B42-8719-0F483F117E57}" dt="2021-03-17T02:53:15.562" v="31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54F986D8-41D8-3B42-8719-0F483F117E57}" dt="2021-03-17T02:53:52.314" v="3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54F986D8-41D8-3B42-8719-0F483F117E57}" dt="2021-03-17T02:53:52.314" v="3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54F986D8-41D8-3B42-8719-0F483F117E57}" dt="2021-03-17T03:03:35.437" v="396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54F986D8-41D8-3B42-8719-0F483F117E57}" dt="2021-03-17T03:03:35.437" v="396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54F986D8-41D8-3B42-8719-0F483F117E57}" dt="2021-03-17T02:57:55.371" v="20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54F986D8-41D8-3B42-8719-0F483F117E57}" dt="2021-03-17T02:57:55.371" v="20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54F986D8-41D8-3B42-8719-0F483F117E57}" dt="2021-03-17T03:03:42.305" v="399" actId="6549"/>
        <pc:sldMkLst>
          <pc:docMk/>
          <pc:sldMk cId="294195459" sldId="1861"/>
        </pc:sldMkLst>
        <pc:spChg chg="mod">
          <ac:chgData name="Khattab, Sherif" userId="c83b1e15-36f3-4f46-aceb-05aac24c545e" providerId="ADAL" clId="{54F986D8-41D8-3B42-8719-0F483F117E57}" dt="2021-03-17T03:03:42.305" v="399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54F986D8-41D8-3B42-8719-0F483F117E57}" dt="2021-03-17T02:54:54.611" v="115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Khattab, Sherif" userId="c83b1e15-36f3-4f46-aceb-05aac24c545e" providerId="ADAL" clId="{6BA6F584-48FB-4943-8629-E9A6226985B1}"/>
    <pc:docChg chg="undo custSel addSld delSld modSld sldOrd delMainMaster">
      <pc:chgData name="Khattab, Sherif" userId="c83b1e15-36f3-4f46-aceb-05aac24c545e" providerId="ADAL" clId="{6BA6F584-48FB-4943-8629-E9A6226985B1}" dt="2021-11-15T15:31:04.038" v="104" actId="2696"/>
      <pc:docMkLst>
        <pc:docMk/>
      </pc:docMkLst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3638012098" sldId="297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801352572" sldId="298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568197445" sldId="299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3508564980" sldId="300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1408005592" sldId="301"/>
        </pc:sldMkLst>
      </pc:sldChg>
      <pc:sldChg chg="del">
        <pc:chgData name="Khattab, Sherif" userId="c83b1e15-36f3-4f46-aceb-05aac24c545e" providerId="ADAL" clId="{6BA6F584-48FB-4943-8629-E9A6226985B1}" dt="2021-11-10T15:29:37.301" v="85" actId="2696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683572817" sldId="302"/>
        </pc:sldMkLst>
      </pc:sldChg>
      <pc:sldChg chg="add del">
        <pc:chgData name="Khattab, Sherif" userId="c83b1e15-36f3-4f46-aceb-05aac24c545e" providerId="ADAL" clId="{6BA6F584-48FB-4943-8629-E9A6226985B1}" dt="2021-11-10T15:29:50.037" v="87"/>
        <pc:sldMkLst>
          <pc:docMk/>
          <pc:sldMk cId="4055262594" sldId="302"/>
        </pc:sldMkLst>
      </pc:sldChg>
      <pc:sldChg chg="add del">
        <pc:chgData name="Khattab, Sherif" userId="c83b1e15-36f3-4f46-aceb-05aac24c545e" providerId="ADAL" clId="{6BA6F584-48FB-4943-8629-E9A6226985B1}" dt="2021-11-10T15:29:50.037" v="87"/>
        <pc:sldMkLst>
          <pc:docMk/>
          <pc:sldMk cId="609670974" sldId="303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1277029518" sldId="303"/>
        </pc:sldMkLst>
      </pc:sldChg>
      <pc:sldChg chg="del">
        <pc:chgData name="Khattab, Sherif" userId="c83b1e15-36f3-4f46-aceb-05aac24c545e" providerId="ADAL" clId="{6BA6F584-48FB-4943-8629-E9A6226985B1}" dt="2021-11-10T15:29:37.301" v="85" actId="2696"/>
        <pc:sldMkLst>
          <pc:docMk/>
          <pc:sldMk cId="4231259612" sldId="303"/>
        </pc:sldMkLst>
      </pc:sldChg>
      <pc:sldChg chg="del">
        <pc:chgData name="Khattab, Sherif" userId="c83b1e15-36f3-4f46-aceb-05aac24c545e" providerId="ADAL" clId="{6BA6F584-48FB-4943-8629-E9A6226985B1}" dt="2021-11-10T15:29:37.301" v="85" actId="2696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6BA6F584-48FB-4943-8629-E9A6226985B1}" dt="2021-11-10T15:29:50.037" v="87"/>
        <pc:sldMkLst>
          <pc:docMk/>
          <pc:sldMk cId="797728564" sldId="304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1601346752" sldId="304"/>
        </pc:sldMkLst>
      </pc:sldChg>
      <pc:sldChg chg="modSp add del mod">
        <pc:chgData name="Khattab, Sherif" userId="c83b1e15-36f3-4f46-aceb-05aac24c545e" providerId="ADAL" clId="{6BA6F584-48FB-4943-8629-E9A6226985B1}" dt="2021-11-15T15:31:04.038" v="104" actId="2696"/>
        <pc:sldMkLst>
          <pc:docMk/>
          <pc:sldMk cId="1164319736" sldId="305"/>
        </pc:sldMkLst>
        <pc:spChg chg="mod">
          <ac:chgData name="Khattab, Sherif" userId="c83b1e15-36f3-4f46-aceb-05aac24c545e" providerId="ADAL" clId="{6BA6F584-48FB-4943-8629-E9A6226985B1}" dt="2021-11-10T15:29:55.082" v="101" actId="20577"/>
          <ac:spMkLst>
            <pc:docMk/>
            <pc:sldMk cId="1164319736" sldId="305"/>
            <ac:spMk id="453" creationId="{00000000-0000-0000-0000-000000000000}"/>
          </ac:spMkLst>
        </pc:spChg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259635990" sldId="306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1639788530" sldId="307"/>
        </pc:sldMkLst>
      </pc:sldChg>
      <pc:sldChg chg="modSp add del mod">
        <pc:chgData name="Khattab, Sherif" userId="c83b1e15-36f3-4f46-aceb-05aac24c545e" providerId="ADAL" clId="{6BA6F584-48FB-4943-8629-E9A6226985B1}" dt="2021-11-15T15:31:04.038" v="104" actId="2696"/>
        <pc:sldMkLst>
          <pc:docMk/>
          <pc:sldMk cId="2939769635" sldId="308"/>
        </pc:sldMkLst>
        <pc:spChg chg="mod">
          <ac:chgData name="Khattab, Sherif" userId="c83b1e15-36f3-4f46-aceb-05aac24c545e" providerId="ADAL" clId="{6BA6F584-48FB-4943-8629-E9A6226985B1}" dt="2021-11-10T15:25:11.885" v="5"/>
          <ac:spMkLst>
            <pc:docMk/>
            <pc:sldMk cId="2939769635" sldId="308"/>
            <ac:spMk id="43" creationId="{00000000-0000-0000-0000-000000000000}"/>
          </ac:spMkLst>
        </pc:spChg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913441052" sldId="310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817835554" sldId="314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550773723" sldId="315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866432892" sldId="316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416937668" sldId="317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406958878" sldId="318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933686989" sldId="319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236978232" sldId="320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1367466352" sldId="321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4003886971" sldId="322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875007199" sldId="323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194134914" sldId="324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407040959" sldId="325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266054472" sldId="326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376497392" sldId="327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2774647697" sldId="356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676855387" sldId="357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784669175" sldId="358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2731613491" sldId="359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3788983448" sldId="360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1858041018" sldId="361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1411193010" sldId="362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1468692519" sldId="363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1053954620" sldId="364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2677013313" sldId="365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873571663" sldId="366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4002343585" sldId="367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6BA6F584-48FB-4943-8629-E9A6226985B1}" dt="2021-11-10T15:26:03.749" v="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BA6F584-48FB-4943-8629-E9A6226985B1}" dt="2021-11-10T15:26:03.749" v="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6BA6F584-48FB-4943-8629-E9A6226985B1}" dt="2021-11-10T15:26:57.239" v="7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6BA6F584-48FB-4943-8629-E9A6226985B1}" dt="2021-11-10T15:26:32.524" v="17" actId="20577"/>
          <ac:spMkLst>
            <pc:docMk/>
            <pc:sldMk cId="2374057061" sldId="498"/>
            <ac:spMk id="2" creationId="{741EEA9E-5858-4409-A959-87D88423DD63}"/>
          </ac:spMkLst>
        </pc:spChg>
        <pc:spChg chg="mod">
          <ac:chgData name="Khattab, Sherif" userId="c83b1e15-36f3-4f46-aceb-05aac24c545e" providerId="ADAL" clId="{6BA6F584-48FB-4943-8629-E9A6226985B1}" dt="2021-11-10T15:26:57.239" v="7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6BA6F584-48FB-4943-8629-E9A6226985B1}" dt="2021-11-10T15:25:06.789" v="1" actId="47"/>
        <pc:sldMkLst>
          <pc:docMk/>
          <pc:sldMk cId="2823856332" sldId="499"/>
        </pc:sldMkLst>
      </pc:sldChg>
      <pc:sldChg chg="add del ord">
        <pc:chgData name="Khattab, Sherif" userId="c83b1e15-36f3-4f46-aceb-05aac24c545e" providerId="ADAL" clId="{6BA6F584-48FB-4943-8629-E9A6226985B1}" dt="2021-11-10T15:30:47.216" v="103"/>
        <pc:sldMkLst>
          <pc:docMk/>
          <pc:sldMk cId="1415840886" sldId="513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1241308872" sldId="1860"/>
        </pc:sldMkLst>
      </pc:sldChg>
      <pc:sldChg chg="add del">
        <pc:chgData name="Khattab, Sherif" userId="c83b1e15-36f3-4f46-aceb-05aac24c545e" providerId="ADAL" clId="{6BA6F584-48FB-4943-8629-E9A6226985B1}" dt="2021-11-10T15:28:46.039" v="79"/>
        <pc:sldMkLst>
          <pc:docMk/>
          <pc:sldMk cId="1068448196" sldId="1861"/>
        </pc:sldMkLst>
      </pc:sldChg>
      <pc:sldChg chg="del">
        <pc:chgData name="Khattab, Sherif" userId="c83b1e15-36f3-4f46-aceb-05aac24c545e" providerId="ADAL" clId="{6BA6F584-48FB-4943-8629-E9A6226985B1}" dt="2021-11-10T15:28:31.505" v="77" actId="2696"/>
        <pc:sldMkLst>
          <pc:docMk/>
          <pc:sldMk cId="1947108143" sldId="1861"/>
        </pc:sldMkLst>
      </pc:sldChg>
      <pc:sldChg chg="add ord">
        <pc:chgData name="Khattab, Sherif" userId="c83b1e15-36f3-4f46-aceb-05aac24c545e" providerId="ADAL" clId="{6BA6F584-48FB-4943-8629-E9A6226985B1}" dt="2021-11-10T15:29:09.240" v="84"/>
        <pc:sldMkLst>
          <pc:docMk/>
          <pc:sldMk cId="2229125981" sldId="1861"/>
        </pc:sldMkLst>
      </pc:sldChg>
      <pc:sldChg chg="add ord">
        <pc:chgData name="Khattab, Sherif" userId="c83b1e15-36f3-4f46-aceb-05aac24c545e" providerId="ADAL" clId="{6BA6F584-48FB-4943-8629-E9A6226985B1}" dt="2021-11-10T15:28:55.912" v="82"/>
        <pc:sldMkLst>
          <pc:docMk/>
          <pc:sldMk cId="165102001" sldId="1862"/>
        </pc:sldMkLst>
      </pc:sldChg>
      <pc:sldChg chg="add del">
        <pc:chgData name="Khattab, Sherif" userId="c83b1e15-36f3-4f46-aceb-05aac24c545e" providerId="ADAL" clId="{6BA6F584-48FB-4943-8629-E9A6226985B1}" dt="2021-11-10T15:28:46.039" v="79"/>
        <pc:sldMkLst>
          <pc:docMk/>
          <pc:sldMk cId="1342125827" sldId="1862"/>
        </pc:sldMkLst>
      </pc:sldChg>
      <pc:sldChg chg="del">
        <pc:chgData name="Khattab, Sherif" userId="c83b1e15-36f3-4f46-aceb-05aac24c545e" providerId="ADAL" clId="{6BA6F584-48FB-4943-8629-E9A6226985B1}" dt="2021-11-10T15:28:31.505" v="77" actId="2696"/>
        <pc:sldMkLst>
          <pc:docMk/>
          <pc:sldMk cId="3132365060" sldId="1862"/>
        </pc:sldMkLst>
      </pc:sldChg>
      <pc:sldChg chg="del">
        <pc:chgData name="Khattab, Sherif" userId="c83b1e15-36f3-4f46-aceb-05aac24c545e" providerId="ADAL" clId="{6BA6F584-48FB-4943-8629-E9A6226985B1}" dt="2021-11-10T15:28:31.505" v="77" actId="2696"/>
        <pc:sldMkLst>
          <pc:docMk/>
          <pc:sldMk cId="687067823" sldId="1863"/>
        </pc:sldMkLst>
      </pc:sldChg>
      <pc:sldChg chg="add">
        <pc:chgData name="Khattab, Sherif" userId="c83b1e15-36f3-4f46-aceb-05aac24c545e" providerId="ADAL" clId="{6BA6F584-48FB-4943-8629-E9A6226985B1}" dt="2021-11-10T15:28:46.068" v="80"/>
        <pc:sldMkLst>
          <pc:docMk/>
          <pc:sldMk cId="793132833" sldId="1863"/>
        </pc:sldMkLst>
      </pc:sldChg>
      <pc:sldChg chg="add del">
        <pc:chgData name="Khattab, Sherif" userId="c83b1e15-36f3-4f46-aceb-05aac24c545e" providerId="ADAL" clId="{6BA6F584-48FB-4943-8629-E9A6226985B1}" dt="2021-11-10T15:28:46.039" v="79"/>
        <pc:sldMkLst>
          <pc:docMk/>
          <pc:sldMk cId="969357449" sldId="1863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1053293589" sldId="1864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051308226" sldId="1865"/>
        </pc:sldMkLst>
      </pc:sldChg>
      <pc:sldChg chg="add del">
        <pc:chgData name="Khattab, Sherif" userId="c83b1e15-36f3-4f46-aceb-05aac24c545e" providerId="ADAL" clId="{6BA6F584-48FB-4943-8629-E9A6226985B1}" dt="2021-11-10T15:29:50.037" v="87"/>
        <pc:sldMkLst>
          <pc:docMk/>
          <pc:sldMk cId="333831493" sldId="1866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834238759" sldId="1866"/>
        </pc:sldMkLst>
      </pc:sldChg>
      <pc:sldChg chg="del">
        <pc:chgData name="Khattab, Sherif" userId="c83b1e15-36f3-4f46-aceb-05aac24c545e" providerId="ADAL" clId="{6BA6F584-48FB-4943-8629-E9A6226985B1}" dt="2021-11-10T15:29:37.301" v="85" actId="2696"/>
        <pc:sldMkLst>
          <pc:docMk/>
          <pc:sldMk cId="4125038855" sldId="1866"/>
        </pc:sldMkLst>
      </pc:sldChg>
      <pc:sldChg chg="add del">
        <pc:chgData name="Khattab, Sherif" userId="c83b1e15-36f3-4f46-aceb-05aac24c545e" providerId="ADAL" clId="{6BA6F584-48FB-4943-8629-E9A6226985B1}" dt="2021-11-10T15:28:46.039" v="79"/>
        <pc:sldMkLst>
          <pc:docMk/>
          <pc:sldMk cId="20815120" sldId="1867"/>
        </pc:sldMkLst>
      </pc:sldChg>
      <pc:sldChg chg="del">
        <pc:chgData name="Khattab, Sherif" userId="c83b1e15-36f3-4f46-aceb-05aac24c545e" providerId="ADAL" clId="{6BA6F584-48FB-4943-8629-E9A6226985B1}" dt="2021-11-10T15:28:31.505" v="77" actId="2696"/>
        <pc:sldMkLst>
          <pc:docMk/>
          <pc:sldMk cId="681217438" sldId="1867"/>
        </pc:sldMkLst>
      </pc:sldChg>
      <pc:sldChg chg="add ord">
        <pc:chgData name="Khattab, Sherif" userId="c83b1e15-36f3-4f46-aceb-05aac24c545e" providerId="ADAL" clId="{6BA6F584-48FB-4943-8629-E9A6226985B1}" dt="2021-11-10T15:29:09.240" v="84"/>
        <pc:sldMkLst>
          <pc:docMk/>
          <pc:sldMk cId="3386210304" sldId="1867"/>
        </pc:sldMkLst>
      </pc:sldChg>
      <pc:sldChg chg="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1361768825" sldId="1868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2256142437" sldId="1869"/>
        </pc:sldMkLst>
      </pc:sldChg>
      <pc:sldChg chg="add del">
        <pc:chgData name="Khattab, Sherif" userId="c83b1e15-36f3-4f46-aceb-05aac24c545e" providerId="ADAL" clId="{6BA6F584-48FB-4943-8629-E9A6226985B1}" dt="2021-11-10T15:27:28.518" v="71" actId="2696"/>
        <pc:sldMkLst>
          <pc:docMk/>
          <pc:sldMk cId="48316494" sldId="1870"/>
        </pc:sldMkLst>
      </pc:sldChg>
      <pc:sldChg chg="add del">
        <pc:chgData name="Khattab, Sherif" userId="c83b1e15-36f3-4f46-aceb-05aac24c545e" providerId="ADAL" clId="{6BA6F584-48FB-4943-8629-E9A6226985B1}" dt="2021-11-10T15:27:43.089" v="75"/>
        <pc:sldMkLst>
          <pc:docMk/>
          <pc:sldMk cId="589609232" sldId="1870"/>
        </pc:sldMkLst>
      </pc:sldChg>
      <pc:sldChg chg="add">
        <pc:chgData name="Khattab, Sherif" userId="c83b1e15-36f3-4f46-aceb-05aac24c545e" providerId="ADAL" clId="{6BA6F584-48FB-4943-8629-E9A6226985B1}" dt="2021-11-10T15:27:43.116" v="76"/>
        <pc:sldMkLst>
          <pc:docMk/>
          <pc:sldMk cId="1822882071" sldId="1870"/>
        </pc:sldMkLst>
      </pc:sldChg>
      <pc:sldChg chg="add del">
        <pc:chgData name="Khattab, Sherif" userId="c83b1e15-36f3-4f46-aceb-05aac24c545e" providerId="ADAL" clId="{6BA6F584-48FB-4943-8629-E9A6226985B1}" dt="2021-11-10T15:27:37.524" v="73"/>
        <pc:sldMkLst>
          <pc:docMk/>
          <pc:sldMk cId="3265881827" sldId="1870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3789593980" sldId="1871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2705275168" sldId="1883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351815293" sldId="1884"/>
        </pc:sldMkLst>
      </pc:sldChg>
      <pc:sldChg chg="add">
        <pc:chgData name="Khattab, Sherif" userId="c83b1e15-36f3-4f46-aceb-05aac24c545e" providerId="ADAL" clId="{6BA6F584-48FB-4943-8629-E9A6226985B1}" dt="2021-11-10T15:27:43.116" v="76"/>
        <pc:sldMkLst>
          <pc:docMk/>
          <pc:sldMk cId="347607553" sldId="1885"/>
        </pc:sldMkLst>
      </pc:sldChg>
      <pc:sldChg chg="add del">
        <pc:chgData name="Khattab, Sherif" userId="c83b1e15-36f3-4f46-aceb-05aac24c545e" providerId="ADAL" clId="{6BA6F584-48FB-4943-8629-E9A6226985B1}" dt="2021-11-10T15:27:37.524" v="73"/>
        <pc:sldMkLst>
          <pc:docMk/>
          <pc:sldMk cId="2192483606" sldId="1885"/>
        </pc:sldMkLst>
      </pc:sldChg>
      <pc:sldChg chg="add del">
        <pc:chgData name="Khattab, Sherif" userId="c83b1e15-36f3-4f46-aceb-05aac24c545e" providerId="ADAL" clId="{6BA6F584-48FB-4943-8629-E9A6226985B1}" dt="2021-11-10T15:27:28.518" v="71" actId="2696"/>
        <pc:sldMkLst>
          <pc:docMk/>
          <pc:sldMk cId="2432217148" sldId="1885"/>
        </pc:sldMkLst>
      </pc:sldChg>
      <pc:sldChg chg="add del">
        <pc:chgData name="Khattab, Sherif" userId="c83b1e15-36f3-4f46-aceb-05aac24c545e" providerId="ADAL" clId="{6BA6F584-48FB-4943-8629-E9A6226985B1}" dt="2021-11-10T15:27:43.089" v="75"/>
        <pc:sldMkLst>
          <pc:docMk/>
          <pc:sldMk cId="4278386683" sldId="1885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4208597595" sldId="1886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1771857109" sldId="1887"/>
        </pc:sldMkLst>
      </pc:sldChg>
      <pc:sldChg chg="add del">
        <pc:chgData name="Khattab, Sherif" userId="c83b1e15-36f3-4f46-aceb-05aac24c545e" providerId="ADAL" clId="{6BA6F584-48FB-4943-8629-E9A6226985B1}" dt="2021-11-10T15:25:12.059" v="6"/>
        <pc:sldMkLst>
          <pc:docMk/>
          <pc:sldMk cId="2173334488" sldId="1888"/>
        </pc:sldMkLst>
      </pc:sldChg>
      <pc:sldChg chg="add del">
        <pc:chgData name="Khattab, Sherif" userId="c83b1e15-36f3-4f46-aceb-05aac24c545e" providerId="ADAL" clId="{6BA6F584-48FB-4943-8629-E9A6226985B1}" dt="2021-11-15T15:31:04.038" v="104" actId="2696"/>
        <pc:sldMkLst>
          <pc:docMk/>
          <pc:sldMk cId="357891716" sldId="1889"/>
        </pc:sldMkLst>
      </pc:sldChg>
      <pc:sldMasterChg chg="del delSldLayout">
        <pc:chgData name="Khattab, Sherif" userId="c83b1e15-36f3-4f46-aceb-05aac24c545e" providerId="ADAL" clId="{6BA6F584-48FB-4943-8629-E9A6226985B1}" dt="2021-11-15T15:31:04.038" v="104" actId="2696"/>
        <pc:sldMasterMkLst>
          <pc:docMk/>
          <pc:sldMasterMk cId="2216678085" sldId="2147483660"/>
        </pc:sldMasterMkLst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2237080337" sldId="2147483661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3508980253" sldId="2147483662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317282064" sldId="2147483663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1126679005" sldId="2147483664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2755636992" sldId="2147483665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1050763418" sldId="2147483666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3479151805" sldId="2147483667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1515180900" sldId="2147483668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4267323919" sldId="2147483669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1587668989" sldId="2147483670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3654514396" sldId="2147483671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3908350061" sldId="2147483672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3397595700" sldId="2147483673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527993675" sldId="2147483674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1222346262" sldId="2147483675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837065623" sldId="2147483676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2253026247" sldId="2147483677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511186802" sldId="2147483678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2360601784" sldId="2147483679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1111290244" sldId="2147483680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480430714" sldId="2147483681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3488805783" sldId="2147483682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3219130692" sldId="2147483683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2653694361" sldId="2147483684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2060246161" sldId="2147483685"/>
          </pc:sldLayoutMkLst>
        </pc:sldLayoutChg>
        <pc:sldLayoutChg chg="del">
          <pc:chgData name="Khattab, Sherif" userId="c83b1e15-36f3-4f46-aceb-05aac24c545e" providerId="ADAL" clId="{6BA6F584-48FB-4943-8629-E9A6226985B1}" dt="2021-11-15T15:31:04.038" v="104" actId="2696"/>
          <pc:sldLayoutMkLst>
            <pc:docMk/>
            <pc:sldMasterMk cId="2216678085" sldId="2147483660"/>
            <pc:sldLayoutMk cId="1666826863" sldId="2147483686"/>
          </pc:sldLayoutMkLst>
        </pc:sldLayoutChg>
      </pc:sldMasterChg>
    </pc:docChg>
  </pc:docChgLst>
  <pc:docChgLst>
    <pc:chgData name="Khattab, Sherif" userId="c83b1e15-36f3-4f46-aceb-05aac24c545e" providerId="ADAL" clId="{69FEAAB5-A0EE-354C-A3DB-8B14349CBC8D}"/>
    <pc:docChg chg="custSel addSld delSld modSld">
      <pc:chgData name="Khattab, Sherif" userId="c83b1e15-36f3-4f46-aceb-05aac24c545e" providerId="ADAL" clId="{69FEAAB5-A0EE-354C-A3DB-8B14349CBC8D}" dt="2021-03-08T17:08:57.273" v="456" actId="2696"/>
      <pc:docMkLst>
        <pc:docMk/>
      </pc:docMkLst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038690732" sldId="25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4114396763" sldId="25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548519257" sldId="26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182164892" sldId="261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148140160" sldId="262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9085927" sldId="263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17434728" sldId="264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900722422" sldId="265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01655546" sldId="266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7382172" sldId="267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6379280" sldId="26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5361259" sldId="26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943686169" sldId="27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473750578" sldId="2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543100911" sldId="278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821614231" sldId="279"/>
        </pc:sldMkLst>
      </pc:sldChg>
      <pc:sldChg chg="modSp mod modNotesTx">
        <pc:chgData name="Khattab, Sherif" userId="c83b1e15-36f3-4f46-aceb-05aac24c545e" providerId="ADAL" clId="{69FEAAB5-A0EE-354C-A3DB-8B14349CBC8D}" dt="2021-03-08T13:34:03.642" v="162" actId="20577"/>
        <pc:sldMkLst>
          <pc:docMk/>
          <pc:sldMk cId="1118126329" sldId="280"/>
        </pc:sldMkLst>
        <pc:spChg chg="mod">
          <ac:chgData name="Khattab, Sherif" userId="c83b1e15-36f3-4f46-aceb-05aac24c545e" providerId="ADAL" clId="{69FEAAB5-A0EE-354C-A3DB-8B14349CBC8D}" dt="2021-03-08T13:33:54.048" v="158" actId="404"/>
          <ac:spMkLst>
            <pc:docMk/>
            <pc:sldMk cId="1118126329" sldId="280"/>
            <ac:spMk id="256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22.473" v="166" actId="404"/>
        <pc:sldMkLst>
          <pc:docMk/>
          <pc:sldMk cId="403657541" sldId="282"/>
        </pc:sldMkLst>
        <pc:spChg chg="mod">
          <ac:chgData name="Khattab, Sherif" userId="c83b1e15-36f3-4f46-aceb-05aac24c545e" providerId="ADAL" clId="{69FEAAB5-A0EE-354C-A3DB-8B14349CBC8D}" dt="2021-03-08T13:34:22.473" v="166" actId="404"/>
          <ac:spMkLst>
            <pc:docMk/>
            <pc:sldMk cId="403657541" sldId="282"/>
            <ac:spMk id="273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43.384" v="168" actId="404"/>
        <pc:sldMkLst>
          <pc:docMk/>
          <pc:sldMk cId="334331292" sldId="290"/>
        </pc:sldMkLst>
        <pc:spChg chg="mod">
          <ac:chgData name="Khattab, Sherif" userId="c83b1e15-36f3-4f46-aceb-05aac24c545e" providerId="ADAL" clId="{69FEAAB5-A0EE-354C-A3DB-8B14349CBC8D}" dt="2021-03-08T13:34:43.384" v="168" actId="404"/>
          <ac:spMkLst>
            <pc:docMk/>
            <pc:sldMk cId="334331292" sldId="290"/>
            <ac:spMk id="462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1.502" v="171" actId="404"/>
        <pc:sldMkLst>
          <pc:docMk/>
          <pc:sldMk cId="783626647" sldId="291"/>
        </pc:sldMkLst>
        <pc:spChg chg="mod">
          <ac:chgData name="Khattab, Sherif" userId="c83b1e15-36f3-4f46-aceb-05aac24c545e" providerId="ADAL" clId="{69FEAAB5-A0EE-354C-A3DB-8B14349CBC8D}" dt="2021-03-08T13:34:51.502" v="171" actId="404"/>
          <ac:spMkLst>
            <pc:docMk/>
            <pc:sldMk cId="783626647" sldId="291"/>
            <ac:spMk id="469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9.574" v="173" actId="404"/>
        <pc:sldMkLst>
          <pc:docMk/>
          <pc:sldMk cId="2731882681" sldId="294"/>
        </pc:sldMkLst>
        <pc:spChg chg="mod">
          <ac:chgData name="Khattab, Sherif" userId="c83b1e15-36f3-4f46-aceb-05aac24c545e" providerId="ADAL" clId="{69FEAAB5-A0EE-354C-A3DB-8B14349CBC8D}" dt="2021-03-08T13:34:59.574" v="173" actId="404"/>
          <ac:spMkLst>
            <pc:docMk/>
            <pc:sldMk cId="2731882681" sldId="294"/>
            <ac:spMk id="490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5:06.079" v="175" actId="404"/>
        <pc:sldMkLst>
          <pc:docMk/>
          <pc:sldMk cId="281243642" sldId="295"/>
        </pc:sldMkLst>
        <pc:spChg chg="mod">
          <ac:chgData name="Khattab, Sherif" userId="c83b1e15-36f3-4f46-aceb-05aac24c545e" providerId="ADAL" clId="{69FEAAB5-A0EE-354C-A3DB-8B14349CBC8D}" dt="2021-03-08T13:35:06.079" v="175" actId="404"/>
          <ac:spMkLst>
            <pc:docMk/>
            <pc:sldMk cId="281243642" sldId="295"/>
            <ac:spMk id="497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6:12.729" v="178" actId="403"/>
        <pc:sldMkLst>
          <pc:docMk/>
          <pc:sldMk cId="3433095069" sldId="298"/>
        </pc:sldMkLst>
        <pc:spChg chg="mod">
          <ac:chgData name="Khattab, Sherif" userId="c83b1e15-36f3-4f46-aceb-05aac24c545e" providerId="ADAL" clId="{69FEAAB5-A0EE-354C-A3DB-8B14349CBC8D}" dt="2021-03-08T13:36:12.729" v="178" actId="403"/>
          <ac:spMkLst>
            <pc:docMk/>
            <pc:sldMk cId="3433095069" sldId="298"/>
            <ac:spMk id="519" creationId="{00000000-0000-0000-0000-000000000000}"/>
          </ac:spMkLst>
        </pc:spChg>
      </pc:sldChg>
      <pc:sldChg chg="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67448653" sldId="299"/>
        </pc:sldMkLst>
      </pc:sldChg>
      <pc:sldChg chg="modSp del mod">
        <pc:chgData name="Khattab, Sherif" userId="c83b1e15-36f3-4f46-aceb-05aac24c545e" providerId="ADAL" clId="{69FEAAB5-A0EE-354C-A3DB-8B14349CBC8D}" dt="2021-03-08T17:08:57.273" v="456" actId="2696"/>
        <pc:sldMkLst>
          <pc:docMk/>
          <pc:sldMk cId="89067327" sldId="300"/>
        </pc:sldMkLst>
        <pc:spChg chg="mod">
          <ac:chgData name="Khattab, Sherif" userId="c83b1e15-36f3-4f46-aceb-05aac24c545e" providerId="ADAL" clId="{69FEAAB5-A0EE-354C-A3DB-8B14349CBC8D}" dt="2021-03-08T13:36:20.852" v="179" actId="404"/>
          <ac:spMkLst>
            <pc:docMk/>
            <pc:sldMk cId="89067327" sldId="300"/>
            <ac:spMk id="533" creationId="{00000000-0000-0000-0000-000000000000}"/>
          </ac:spMkLst>
        </pc:spChg>
      </pc:sldChg>
      <pc:sldChg chg="delSp mod">
        <pc:chgData name="Khattab, Sherif" userId="c83b1e15-36f3-4f46-aceb-05aac24c545e" providerId="ADAL" clId="{69FEAAB5-A0EE-354C-A3DB-8B14349CBC8D}" dt="2021-03-08T13:34:10.708" v="163" actId="478"/>
        <pc:sldMkLst>
          <pc:docMk/>
          <pc:sldMk cId="1894775455" sldId="405"/>
        </pc:sldMkLst>
        <pc:spChg chg="del">
          <ac:chgData name="Khattab, Sherif" userId="c83b1e15-36f3-4f46-aceb-05aac24c545e" providerId="ADAL" clId="{69FEAAB5-A0EE-354C-A3DB-8B14349CBC8D}" dt="2021-03-08T13:34:10.708" v="163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Khattab, Sherif" userId="c83b1e15-36f3-4f46-aceb-05aac24c545e" providerId="ADAL" clId="{69FEAAB5-A0EE-354C-A3DB-8B14349CBC8D}" dt="2021-03-08T13:40:30.763" v="3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9FEAAB5-A0EE-354C-A3DB-8B14349CBC8D}" dt="2021-03-08T13:40:30.763" v="3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69FEAAB5-A0EE-354C-A3DB-8B14349CBC8D}" dt="2021-03-08T13:33:16.265" v="109"/>
        <pc:sldMkLst>
          <pc:docMk/>
          <pc:sldMk cId="2374057061" sldId="498"/>
        </pc:sldMkLst>
        <pc:spChg chg="mod">
          <ac:chgData name="Khattab, Sherif" userId="c83b1e15-36f3-4f46-aceb-05aac24c545e" providerId="ADAL" clId="{69FEAAB5-A0EE-354C-A3DB-8B14349CBC8D}" dt="2021-03-08T13:33:16.265" v="109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69FEAAB5-A0EE-354C-A3DB-8B14349CBC8D}" dt="2021-03-08T13:42:12.799" v="454"/>
        <pc:sldMkLst>
          <pc:docMk/>
          <pc:sldMk cId="2823856332" sldId="499"/>
        </pc:sldMkLst>
        <pc:spChg chg="mod">
          <ac:chgData name="Khattab, Sherif" userId="c83b1e15-36f3-4f46-aceb-05aac24c545e" providerId="ADAL" clId="{69FEAAB5-A0EE-354C-A3DB-8B14349CBC8D}" dt="2021-03-08T13:41:57.824" v="45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69FEAAB5-A0EE-354C-A3DB-8B14349CBC8D}" dt="2021-03-08T17:08:38.111" v="45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69FEAAB5-A0EE-354C-A3DB-8B14349CBC8D}" dt="2021-03-08T17:08:38.111" v="45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242669048" sldId="1876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988493758" sldId="1877"/>
        </pc:sldMkLst>
      </pc:sldChg>
    </pc:docChg>
  </pc:docChgLst>
  <pc:docChgLst>
    <pc:chgData name="Sherif Khattab" userId="c83b1e15-36f3-4f46-aceb-05aac24c545e" providerId="ADAL" clId="{313F5327-A735-4096-B633-3EB95075E6AB}"/>
    <pc:docChg chg="undo custSel addSld modSld">
      <pc:chgData name="Sherif Khattab" userId="c83b1e15-36f3-4f46-aceb-05aac24c545e" providerId="ADAL" clId="{313F5327-A735-4096-B633-3EB95075E6AB}" dt="2021-03-23T13:43:00.328" v="186" actId="1076"/>
      <pc:docMkLst>
        <pc:docMk/>
      </pc:docMkLst>
      <pc:sldChg chg="modSp mod">
        <pc:chgData name="Sherif Khattab" userId="c83b1e15-36f3-4f46-aceb-05aac24c545e" providerId="ADAL" clId="{313F5327-A735-4096-B633-3EB95075E6AB}" dt="2021-03-23T13:37:20.134" v="1" actId="1076"/>
        <pc:sldMkLst>
          <pc:docMk/>
          <pc:sldMk cId="1411193010" sldId="362"/>
        </pc:sldMkLst>
        <pc:grpChg chg="mod">
          <ac:chgData name="Sherif Khattab" userId="c83b1e15-36f3-4f46-aceb-05aac24c545e" providerId="ADAL" clId="{313F5327-A735-4096-B633-3EB95075E6AB}" dt="2021-03-23T13:37:20.134" v="1" actId="1076"/>
          <ac:grpSpMkLst>
            <pc:docMk/>
            <pc:sldMk cId="1411193010" sldId="362"/>
            <ac:grpSpMk id="228" creationId="{00000000-0000-0000-0000-000000000000}"/>
          </ac:grpSpMkLst>
        </pc:grp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39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0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2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3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5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6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8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9" creationId="{00000000-0000-0000-0000-000000000000}"/>
          </ac:cxnSpMkLst>
        </pc:cxnChg>
      </pc:sldChg>
      <pc:sldChg chg="addSp modSp new mod">
        <pc:chgData name="Sherif Khattab" userId="c83b1e15-36f3-4f46-aceb-05aac24c545e" providerId="ADAL" clId="{313F5327-A735-4096-B633-3EB95075E6AB}" dt="2021-03-23T13:40:28.512" v="26" actId="1076"/>
        <pc:sldMkLst>
          <pc:docMk/>
          <pc:sldMk cId="3708391639" sldId="1862"/>
        </pc:sldMkLst>
        <pc:spChg chg="mod">
          <ac:chgData name="Sherif Khattab" userId="c83b1e15-36f3-4f46-aceb-05aac24c545e" providerId="ADAL" clId="{313F5327-A735-4096-B633-3EB95075E6AB}" dt="2021-03-23T13:40:23.433" v="23" actId="20577"/>
          <ac:spMkLst>
            <pc:docMk/>
            <pc:sldMk cId="3708391639" sldId="1862"/>
            <ac:spMk id="2" creationId="{99B29C86-15D6-4DC2-AA84-7D43043050AD}"/>
          </ac:spMkLst>
        </pc:spChg>
        <pc:picChg chg="add mod">
          <ac:chgData name="Sherif Khattab" userId="c83b1e15-36f3-4f46-aceb-05aac24c545e" providerId="ADAL" clId="{313F5327-A735-4096-B633-3EB95075E6AB}" dt="2021-03-23T13:40:28.512" v="26" actId="1076"/>
          <ac:picMkLst>
            <pc:docMk/>
            <pc:sldMk cId="3708391639" sldId="1862"/>
            <ac:picMk id="7" creationId="{AD5689B2-8265-49D2-8657-EFC24B1F4411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07.455" v="91" actId="1076"/>
        <pc:sldMkLst>
          <pc:docMk/>
          <pc:sldMk cId="1037760999" sldId="1863"/>
        </pc:sldMkLst>
        <pc:spChg chg="mod">
          <ac:chgData name="Sherif Khattab" userId="c83b1e15-36f3-4f46-aceb-05aac24c545e" providerId="ADAL" clId="{313F5327-A735-4096-B633-3EB95075E6AB}" dt="2021-03-23T13:41:01.857" v="87" actId="27636"/>
          <ac:spMkLst>
            <pc:docMk/>
            <pc:sldMk cId="1037760999" sldId="1863"/>
            <ac:spMk id="2" creationId="{FC8A9F63-9D47-40FF-9E8E-981DC703749E}"/>
          </ac:spMkLst>
        </pc:spChg>
        <pc:picChg chg="add mod">
          <ac:chgData name="Sherif Khattab" userId="c83b1e15-36f3-4f46-aceb-05aac24c545e" providerId="ADAL" clId="{313F5327-A735-4096-B633-3EB95075E6AB}" dt="2021-03-23T13:41:07.455" v="91" actId="1076"/>
          <ac:picMkLst>
            <pc:docMk/>
            <pc:sldMk cId="1037760999" sldId="1863"/>
            <ac:picMk id="7" creationId="{655A5191-B82B-4DF3-AD17-DBC1D6C35E63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37.919" v="140" actId="1076"/>
        <pc:sldMkLst>
          <pc:docMk/>
          <pc:sldMk cId="1548705591" sldId="1864"/>
        </pc:sldMkLst>
        <pc:spChg chg="mod">
          <ac:chgData name="Sherif Khattab" userId="c83b1e15-36f3-4f46-aceb-05aac24c545e" providerId="ADAL" clId="{313F5327-A735-4096-B633-3EB95075E6AB}" dt="2021-03-23T13:41:32.985" v="137" actId="20577"/>
          <ac:spMkLst>
            <pc:docMk/>
            <pc:sldMk cId="1548705591" sldId="1864"/>
            <ac:spMk id="2" creationId="{17B70D5E-EC98-4DBD-9551-1D9130A3BF9C}"/>
          </ac:spMkLst>
        </pc:spChg>
        <pc:picChg chg="add mod">
          <ac:chgData name="Sherif Khattab" userId="c83b1e15-36f3-4f46-aceb-05aac24c545e" providerId="ADAL" clId="{313F5327-A735-4096-B633-3EB95075E6AB}" dt="2021-03-23T13:41:37.919" v="140" actId="1076"/>
          <ac:picMkLst>
            <pc:docMk/>
            <pc:sldMk cId="1548705591" sldId="1864"/>
            <ac:picMk id="7" creationId="{644779BC-38F3-4E38-8D15-9C90573C34EF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2:18.276" v="158" actId="1076"/>
        <pc:sldMkLst>
          <pc:docMk/>
          <pc:sldMk cId="137841849" sldId="1865"/>
        </pc:sldMkLst>
        <pc:spChg chg="mod">
          <ac:chgData name="Sherif Khattab" userId="c83b1e15-36f3-4f46-aceb-05aac24c545e" providerId="ADAL" clId="{313F5327-A735-4096-B633-3EB95075E6AB}" dt="2021-03-23T13:42:09.646" v="153" actId="20577"/>
          <ac:spMkLst>
            <pc:docMk/>
            <pc:sldMk cId="137841849" sldId="1865"/>
            <ac:spMk id="3" creationId="{8A39D6D7-F275-4662-807C-BB9D0FDB5194}"/>
          </ac:spMkLst>
        </pc:spChg>
        <pc:picChg chg="add mod">
          <ac:chgData name="Sherif Khattab" userId="c83b1e15-36f3-4f46-aceb-05aac24c545e" providerId="ADAL" clId="{313F5327-A735-4096-B633-3EB95075E6AB}" dt="2021-03-23T13:42:18.276" v="158" actId="1076"/>
          <ac:picMkLst>
            <pc:docMk/>
            <pc:sldMk cId="137841849" sldId="1865"/>
            <ac:picMk id="6" creationId="{505FD3CD-F3C7-4A7D-9D0F-2E686B10C46E}"/>
          </ac:picMkLst>
        </pc:picChg>
      </pc:sldChg>
      <pc:sldChg chg="addSp delSp modSp new mod">
        <pc:chgData name="Sherif Khattab" userId="c83b1e15-36f3-4f46-aceb-05aac24c545e" providerId="ADAL" clId="{313F5327-A735-4096-B633-3EB95075E6AB}" dt="2021-03-23T13:43:00.328" v="186" actId="1076"/>
        <pc:sldMkLst>
          <pc:docMk/>
          <pc:sldMk cId="2705275168" sldId="1866"/>
        </pc:sldMkLst>
        <pc:spChg chg="mod">
          <ac:chgData name="Sherif Khattab" userId="c83b1e15-36f3-4f46-aceb-05aac24c545e" providerId="ADAL" clId="{313F5327-A735-4096-B633-3EB95075E6AB}" dt="2021-03-23T13:42:41.956" v="180" actId="20577"/>
          <ac:spMkLst>
            <pc:docMk/>
            <pc:sldMk cId="2705275168" sldId="1866"/>
            <ac:spMk id="3" creationId="{5B1DA9F0-4F55-4773-9055-6992244EAA60}"/>
          </ac:spMkLst>
        </pc:spChg>
        <pc:picChg chg="add mod">
          <ac:chgData name="Sherif Khattab" userId="c83b1e15-36f3-4f46-aceb-05aac24c545e" providerId="ADAL" clId="{313F5327-A735-4096-B633-3EB95075E6AB}" dt="2021-03-23T13:43:00.328" v="186" actId="1076"/>
          <ac:picMkLst>
            <pc:docMk/>
            <pc:sldMk cId="2705275168" sldId="1866"/>
            <ac:picMk id="7" creationId="{C4128050-C620-4AC8-8CFD-8C78431C8917}"/>
          </ac:picMkLst>
        </pc:picChg>
        <pc:inkChg chg="add del">
          <ac:chgData name="Sherif Khattab" userId="c83b1e15-36f3-4f46-aceb-05aac24c545e" providerId="ADAL" clId="{313F5327-A735-4096-B633-3EB95075E6AB}" dt="2021-03-23T13:42:46.207" v="182"/>
          <ac:inkMkLst>
            <pc:docMk/>
            <pc:sldMk cId="2705275168" sldId="1866"/>
            <ac:inkMk id="5" creationId="{638456EE-8BDD-4BA3-84F3-D02B8A5ADF4F}"/>
          </ac:inkMkLst>
        </pc:inkChg>
      </pc:sldChg>
    </pc:docChg>
  </pc:docChgLst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Sherif Khattab" userId="c83b1e15-36f3-4f46-aceb-05aac24c545e" providerId="ADAL" clId="{6AFC32D7-D443-4DF6-B99D-450E0E8CDB1F}"/>
    <pc:docChg chg="modSld">
      <pc:chgData name="Sherif Khattab" userId="c83b1e15-36f3-4f46-aceb-05aac24c545e" providerId="ADAL" clId="{6AFC32D7-D443-4DF6-B99D-450E0E8CDB1F}" dt="2021-03-29T14:59:03.289" v="19" actId="20577"/>
      <pc:docMkLst>
        <pc:docMk/>
      </pc:docMkLst>
      <pc:sldChg chg="modSp">
        <pc:chgData name="Sherif Khattab" userId="c83b1e15-36f3-4f46-aceb-05aac24c545e" providerId="ADAL" clId="{6AFC32D7-D443-4DF6-B99D-450E0E8CDB1F}" dt="2021-03-29T14:59:03.289" v="19" actId="20577"/>
        <pc:sldMkLst>
          <pc:docMk/>
          <pc:sldMk cId="913441052" sldId="310"/>
        </pc:sldMkLst>
        <pc:spChg chg="mod">
          <ac:chgData name="Sherif Khattab" userId="c83b1e15-36f3-4f46-aceb-05aac24c545e" providerId="ADAL" clId="{6AFC32D7-D443-4DF6-B99D-450E0E8CDB1F}" dt="2021-03-29T14:56:55.578" v="3" actId="20577"/>
          <ac:spMkLst>
            <pc:docMk/>
            <pc:sldMk cId="913441052" sldId="310"/>
            <ac:spMk id="67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23.585" v="7" actId="20577"/>
          <ac:spMkLst>
            <pc:docMk/>
            <pc:sldMk cId="913441052" sldId="310"/>
            <ac:spMk id="68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49.623" v="11" actId="20577"/>
          <ac:spMkLst>
            <pc:docMk/>
            <pc:sldMk cId="913441052" sldId="310"/>
            <ac:spMk id="69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8:32.466" v="15" actId="20577"/>
          <ac:spMkLst>
            <pc:docMk/>
            <pc:sldMk cId="913441052" sldId="310"/>
            <ac:spMk id="70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9:03.289" v="19" actId="20577"/>
          <ac:spMkLst>
            <pc:docMk/>
            <pc:sldMk cId="913441052" sldId="310"/>
            <ac:spMk id="72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AE7DD75C-C31F-684C-A328-CA74ECD6330A}"/>
    <pc:docChg chg="undo custSel addSld delSld modSld">
      <pc:chgData name="Khattab, Sherif" userId="c83b1e15-36f3-4f46-aceb-05aac24c545e" providerId="ADAL" clId="{AE7DD75C-C31F-684C-A328-CA74ECD6330A}" dt="2021-03-10T14:15:02.900" v="280"/>
      <pc:docMkLst>
        <pc:docMk/>
      </pc:docMkLst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68578012" sldId="258"/>
        </pc:sldMkLst>
      </pc:sldChg>
      <pc:sldChg chg="modSp add mod">
        <pc:chgData name="Khattab, Sherif" userId="c83b1e15-36f3-4f46-aceb-05aac24c545e" providerId="ADAL" clId="{AE7DD75C-C31F-684C-A328-CA74ECD6330A}" dt="2021-03-10T14:02:42.260" v="41" actId="122"/>
        <pc:sldMkLst>
          <pc:docMk/>
          <pc:sldMk cId="3349301207" sldId="258"/>
        </pc:sldMkLst>
        <pc:spChg chg="mod">
          <ac:chgData name="Khattab, Sherif" userId="c83b1e15-36f3-4f46-aceb-05aac24c545e" providerId="ADAL" clId="{AE7DD75C-C31F-684C-A328-CA74ECD6330A}" dt="2021-03-10T14:02:42.260" v="41" actId="122"/>
          <ac:spMkLst>
            <pc:docMk/>
            <pc:sldMk cId="3349301207" sldId="258"/>
            <ac:spMk id="43" creationId="{00000000-0000-0000-0000-000000000000}"/>
          </ac:spMkLst>
        </pc:spChg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749778597" sldId="25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78857801" sldId="25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1113072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03699817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77698464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23310540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8447587" sldId="26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135377471" sldId="26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111850741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55943597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02186821" sldId="26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781716069" sldId="26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919127577" sldId="26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76379693" sldId="26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617672674" sldId="26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071823284" sldId="26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882524191" sldId="26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55261078" sldId="26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811552222" sldId="26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701406084" sldId="26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641991849" sldId="26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47516844" sldId="26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497601909" sldId="27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476061750" sldId="27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246836476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57790902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18543134" sldId="27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00802790" sldId="27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91998312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772511961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90737872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133318755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11520778" sldId="27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417456909" sldId="27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3655457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772552625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33832143" sldId="27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53995854" sldId="27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21411538" sldId="27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11935394" sldId="27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27151516" sldId="27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62612646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064182818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76984094" sldId="281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02006805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989359202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94253927" sldId="28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381012079" sldId="283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91873000" sldId="28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94116939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33271441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549475221" sldId="28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5182169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304881813" sldId="28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505924664" sldId="28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35936430" sldId="28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71186739" sldId="28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65854543" sldId="28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391294920" sldId="287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56732566" sldId="288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520448114" sldId="28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34331292" sldId="290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783626647" sldId="29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237454185" sldId="29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38941203" sldId="29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731882681" sldId="294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1243642" sldId="29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22206788" sldId="29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56178792" sldId="297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3732319976" sldId="299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2876534842" sldId="300"/>
        </pc:sldMkLst>
      </pc:sldChg>
      <pc:sldChg chg="modSp mod">
        <pc:chgData name="Khattab, Sherif" userId="c83b1e15-36f3-4f46-aceb-05aac24c545e" providerId="ADAL" clId="{AE7DD75C-C31F-684C-A328-CA74ECD6330A}" dt="2021-03-10T13:51:36.036" v="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E7DD75C-C31F-684C-A328-CA74ECD6330A}" dt="2021-03-10T13:51:36.036" v="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E7DD75C-C31F-684C-A328-CA74ECD6330A}" dt="2021-03-10T13:59:54.797" v="1"/>
        <pc:sldMkLst>
          <pc:docMk/>
          <pc:sldMk cId="2374057061" sldId="498"/>
        </pc:sldMkLst>
        <pc:spChg chg="mod">
          <ac:chgData name="Khattab, Sherif" userId="c83b1e15-36f3-4f46-aceb-05aac24c545e" providerId="ADAL" clId="{AE7DD75C-C31F-684C-A328-CA74ECD6330A}" dt="2021-03-10T13:59:54.797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addAnim delAnim modAnim">
        <pc:chgData name="Khattab, Sherif" userId="c83b1e15-36f3-4f46-aceb-05aac24c545e" providerId="ADAL" clId="{AE7DD75C-C31F-684C-A328-CA74ECD6330A}" dt="2021-03-10T14:14:55.523" v="278"/>
        <pc:sldMkLst>
          <pc:docMk/>
          <pc:sldMk cId="2823856332" sldId="499"/>
        </pc:sldMkLst>
        <pc:spChg chg="mod">
          <ac:chgData name="Khattab, Sherif" userId="c83b1e15-36f3-4f46-aceb-05aac24c545e" providerId="ADAL" clId="{AE7DD75C-C31F-684C-A328-CA74ECD6330A}" dt="2021-03-10T14:09:55.787" v="270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AE7DD75C-C31F-684C-A328-CA74ECD6330A}" dt="2021-03-10T14:09:49.457" v="26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E7DD75C-C31F-684C-A328-CA74ECD6330A}" dt="2021-03-10T14:00:10.572" v="2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E7DD75C-C31F-684C-A328-CA74ECD6330A}" dt="2021-03-10T14:00:10.572" v="2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 modAnim">
        <pc:chgData name="Khattab, Sherif" userId="c83b1e15-36f3-4f46-aceb-05aac24c545e" providerId="ADAL" clId="{AE7DD75C-C31F-684C-A328-CA74ECD6330A}" dt="2021-03-10T14:15:02.900" v="280"/>
        <pc:sldMkLst>
          <pc:docMk/>
          <pc:sldMk cId="294195459" sldId="1861"/>
        </pc:sldMkLst>
        <pc:spChg chg="mod">
          <ac:chgData name="Khattab, Sherif" userId="c83b1e15-36f3-4f46-aceb-05aac24c545e" providerId="ADAL" clId="{AE7DD75C-C31F-684C-A328-CA74ECD6330A}" dt="2021-03-10T14:10:10.710" v="275" actId="20577"/>
          <ac:spMkLst>
            <pc:docMk/>
            <pc:sldMk cId="294195459" sldId="1861"/>
            <ac:spMk id="2" creationId="{16CB6F34-0C1D-5445-B7E8-6546C42A07E0}"/>
          </ac:spMkLst>
        </pc:spChg>
        <pc:spChg chg="mod">
          <ac:chgData name="Khattab, Sherif" userId="c83b1e15-36f3-4f46-aceb-05aac24c545e" providerId="ADAL" clId="{AE7DD75C-C31F-684C-A328-CA74ECD6330A}" dt="2021-03-10T14:10:03.174" v="272"/>
          <ac:spMkLst>
            <pc:docMk/>
            <pc:sldMk cId="294195459" sldId="1861"/>
            <ac:spMk id="3" creationId="{346842F3-3C19-C142-A1C8-F0116B6B7048}"/>
          </ac:spMkLst>
        </pc:spChg>
      </pc:sld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Khattab, Sherif" userId="c83b1e15-36f3-4f46-aceb-05aac24c545e" providerId="ADAL" clId="{06178D3D-104B-4142-BB01-8BF53369C28E}"/>
    <pc:docChg chg="undo custSel delSld modSld">
      <pc:chgData name="Khattab, Sherif" userId="c83b1e15-36f3-4f46-aceb-05aac24c545e" providerId="ADAL" clId="{06178D3D-104B-4142-BB01-8BF53369C28E}" dt="2021-03-29T02:33:14.525" v="428" actId="20577"/>
      <pc:docMkLst>
        <pc:docMk/>
      </pc:docMkLst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713816456" sldId="34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62446433" sldId="35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10277558" sldId="35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973201184" sldId="35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308784029" sldId="353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556503250" sldId="35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150585913" sldId="35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74647697" sldId="356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676855387" sldId="357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784669175" sldId="358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31613491" sldId="35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88983448" sldId="36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858041018" sldId="36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11193010" sldId="36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68692519" sldId="363"/>
        </pc:sldMkLst>
      </pc:sldChg>
      <pc:sldChg chg="modSp mod">
        <pc:chgData name="Khattab, Sherif" userId="c83b1e15-36f3-4f46-aceb-05aac24c545e" providerId="ADAL" clId="{06178D3D-104B-4142-BB01-8BF53369C28E}" dt="2021-03-29T02:23:26.286" v="6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6178D3D-104B-4142-BB01-8BF53369C28E}" dt="2021-03-29T02:23:26.286" v="6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6178D3D-104B-4142-BB01-8BF53369C28E}" dt="2021-03-29T02:33:14.525" v="428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6178D3D-104B-4142-BB01-8BF53369C28E}" dt="2021-03-29T02:33:14.525" v="428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6178D3D-104B-4142-BB01-8BF53369C28E}" dt="2021-03-29T02:32:38.580" v="358"/>
        <pc:sldMkLst>
          <pc:docMk/>
          <pc:sldMk cId="2823856332" sldId="499"/>
        </pc:sldMkLst>
        <pc:spChg chg="mod">
          <ac:chgData name="Khattab, Sherif" userId="c83b1e15-36f3-4f46-aceb-05aac24c545e" providerId="ADAL" clId="{06178D3D-104B-4142-BB01-8BF53369C28E}" dt="2021-03-29T02:32:07.172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6178D3D-104B-4142-BB01-8BF53369C28E}" dt="2021-03-29T02:23:39.469" v="71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6178D3D-104B-4142-BB01-8BF53369C28E}" dt="2021-03-29T02:23:39.469" v="71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06178D3D-104B-4142-BB01-8BF53369C28E}" dt="2021-03-29T02:32:49.016" v="361"/>
        <pc:sldMkLst>
          <pc:docMk/>
          <pc:sldMk cId="294195459" sldId="1861"/>
        </pc:sldMkLst>
        <pc:spChg chg="mod">
          <ac:chgData name="Khattab, Sherif" userId="c83b1e15-36f3-4f46-aceb-05aac24c545e" providerId="ADAL" clId="{06178D3D-104B-4142-BB01-8BF53369C28E}" dt="2021-03-29T02:32:13.715" v="355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06178D3D-104B-4142-BB01-8BF53369C28E}" dt="2021-03-29T02:23:31.502" v="68" actId="2696"/>
        <pc:sldMkLst>
          <pc:docMk/>
          <pc:sldMk cId="3708391639" sldId="1862"/>
        </pc:sldMkLst>
      </pc:sldChg>
      <pc:sldChg chg="del">
        <pc:chgData name="Khattab, Sherif" userId="c83b1e15-36f3-4f46-aceb-05aac24c545e" providerId="ADAL" clId="{06178D3D-104B-4142-BB01-8BF53369C28E}" dt="2021-03-29T02:23:31.912" v="69" actId="2696"/>
        <pc:sldMkLst>
          <pc:docMk/>
          <pc:sldMk cId="1037760999" sldId="1863"/>
        </pc:sldMkLst>
      </pc:sldChg>
      <pc:sldChg chg="del">
        <pc:chgData name="Khattab, Sherif" userId="c83b1e15-36f3-4f46-aceb-05aac24c545e" providerId="ADAL" clId="{06178D3D-104B-4142-BB01-8BF53369C28E}" dt="2021-03-29T02:23:33.244" v="70" actId="2696"/>
        <pc:sldMkLst>
          <pc:docMk/>
          <pc:sldMk cId="1548705591" sldId="186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37841849" sldId="186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05275168" sldId="1866"/>
        </pc:sldMkLst>
      </pc:sldChg>
    </pc:docChg>
  </pc:docChgLst>
  <pc:docChgLst>
    <pc:chgData name="Khattab, Sherif" userId="c83b1e15-36f3-4f46-aceb-05aac24c545e" providerId="ADAL" clId="{43B56D35-95D2-1F4A-8108-A768DAA4F620}"/>
    <pc:docChg chg="modSld">
      <pc:chgData name="Khattab, Sherif" userId="c83b1e15-36f3-4f46-aceb-05aac24c545e" providerId="ADAL" clId="{43B56D35-95D2-1F4A-8108-A768DAA4F620}" dt="2021-09-01T05:46:03.503" v="0"/>
      <pc:docMkLst>
        <pc:docMk/>
      </pc:docMkLst>
      <pc:sldChg chg="modSp">
        <pc:chgData name="Khattab, Sherif" userId="c83b1e15-36f3-4f46-aceb-05aac24c545e" providerId="ADAL" clId="{43B56D35-95D2-1F4A-8108-A768DAA4F620}" dt="2021-09-01T05:46:03.503" v="0"/>
        <pc:sldMkLst>
          <pc:docMk/>
          <pc:sldMk cId="1894775455" sldId="405"/>
        </pc:sldMkLst>
        <pc:spChg chg="mod">
          <ac:chgData name="Khattab, Sherif" userId="c83b1e15-36f3-4f46-aceb-05aac24c545e" providerId="ADAL" clId="{43B56D35-95D2-1F4A-8108-A768DAA4F620}" dt="2021-09-01T05:46:03.503" v="0"/>
          <ac:spMkLst>
            <pc:docMk/>
            <pc:sldMk cId="1894775455" sldId="405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2AD665B8-1C37-413B-9F2A-17C30EA6D6F5}"/>
    <pc:docChg chg="addSld modSld">
      <pc:chgData name="Sherif Khattab" userId="c83b1e15-36f3-4f46-aceb-05aac24c545e" providerId="ADAL" clId="{2AD665B8-1C37-413B-9F2A-17C30EA6D6F5}" dt="2021-03-04T14:02:27.670" v="47" actId="20577"/>
      <pc:docMkLst>
        <pc:docMk/>
      </pc:docMkLst>
      <pc:sldChg chg="modSp mod">
        <pc:chgData name="Sherif Khattab" userId="c83b1e15-36f3-4f46-aceb-05aac24c545e" providerId="ADAL" clId="{2AD665B8-1C37-413B-9F2A-17C30EA6D6F5}" dt="2021-03-04T14:02:20.099" v="4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AD665B8-1C37-413B-9F2A-17C30EA6D6F5}" dt="2021-03-04T14:02:20.099" v="4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AD665B8-1C37-413B-9F2A-17C30EA6D6F5}" dt="2021-03-04T14:02:27.670" v="47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AD665B8-1C37-413B-9F2A-17C30EA6D6F5}" dt="2021-03-04T14:02:27.670" v="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AD665B8-1C37-413B-9F2A-17C30EA6D6F5}" dt="2021-03-04T14:02:02.244" v="38" actId="1076"/>
        <pc:sldMkLst>
          <pc:docMk/>
          <pc:sldMk cId="988493758" sldId="1877"/>
        </pc:sldMkLst>
        <pc:spChg chg="mod">
          <ac:chgData name="Sherif Khattab" userId="c83b1e15-36f3-4f46-aceb-05aac24c545e" providerId="ADAL" clId="{2AD665B8-1C37-413B-9F2A-17C30EA6D6F5}" dt="2021-03-04T14:01:52.540" v="33" actId="20577"/>
          <ac:spMkLst>
            <pc:docMk/>
            <pc:sldMk cId="988493758" sldId="1877"/>
            <ac:spMk id="3" creationId="{8402797C-BA24-42F1-8D49-CC3A20066C2D}"/>
          </ac:spMkLst>
        </pc:spChg>
        <pc:picChg chg="add mod">
          <ac:chgData name="Sherif Khattab" userId="c83b1e15-36f3-4f46-aceb-05aac24c545e" providerId="ADAL" clId="{2AD665B8-1C37-413B-9F2A-17C30EA6D6F5}" dt="2021-03-04T14:02:02.244" v="38" actId="1076"/>
          <ac:picMkLst>
            <pc:docMk/>
            <pc:sldMk cId="988493758" sldId="1877"/>
            <ac:picMk id="7" creationId="{06C3B930-CCD2-486B-8284-461D0023F22E}"/>
          </ac:picMkLst>
        </pc:picChg>
      </pc:sld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C5BFCD8C-E036-47FA-9FF3-483F6DDC3DFA}"/>
    <pc:docChg chg="undo custSel addSld delSld modSld delMainMaster">
      <pc:chgData name="Khattab, Sherif" userId="c83b1e15-36f3-4f46-aceb-05aac24c545e" providerId="ADAL" clId="{C5BFCD8C-E036-47FA-9FF3-483F6DDC3DFA}" dt="2021-04-05T13:10:37.121" v="389" actId="1076"/>
      <pc:docMkLst>
        <pc:docMk/>
      </pc:docMkLst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638012098" sldId="29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508564980" sldId="30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408005592" sldId="30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164319736" sldId="30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259635990" sldId="30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39788530" sldId="30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939769635" sldId="30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23938966" sldId="30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913441052" sldId="31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28672070" sldId="31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054944927" sldId="312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590028863" sldId="313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817835554" sldId="31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50773723" sldId="315"/>
        </pc:sldMkLst>
      </pc:sldChg>
      <pc:sldChg chg="addSp modSp mod">
        <pc:chgData name="Khattab, Sherif" userId="c83b1e15-36f3-4f46-aceb-05aac24c545e" providerId="ADAL" clId="{C5BFCD8C-E036-47FA-9FF3-483F6DDC3DFA}" dt="2021-04-05T13:06:20.522" v="322" actId="1076"/>
        <pc:sldMkLst>
          <pc:docMk/>
          <pc:sldMk cId="3933686989" sldId="319"/>
        </pc:sldMkLst>
        <pc:picChg chg="add mod">
          <ac:chgData name="Khattab, Sherif" userId="c83b1e15-36f3-4f46-aceb-05aac24c545e" providerId="ADAL" clId="{C5BFCD8C-E036-47FA-9FF3-483F6DDC3DFA}" dt="2021-04-05T13:06:20.522" v="322" actId="1076"/>
          <ac:picMkLst>
            <pc:docMk/>
            <pc:sldMk cId="3933686989" sldId="319"/>
            <ac:picMk id="3" creationId="{8A6D887E-F21F-40BE-9C07-B42ECF35EAE0}"/>
          </ac:picMkLst>
        </pc:picChg>
      </pc:sldChg>
      <pc:sldChg chg="addSp delSp modSp mod">
        <pc:chgData name="Khattab, Sherif" userId="c83b1e15-36f3-4f46-aceb-05aac24c545e" providerId="ADAL" clId="{C5BFCD8C-E036-47FA-9FF3-483F6DDC3DFA}" dt="2021-04-05T13:10:37.121" v="389" actId="1076"/>
        <pc:sldMkLst>
          <pc:docMk/>
          <pc:sldMk cId="4003886971" sldId="322"/>
        </pc:sldMkLst>
        <pc:picChg chg="add del mod">
          <ac:chgData name="Khattab, Sherif" userId="c83b1e15-36f3-4f46-aceb-05aac24c545e" providerId="ADAL" clId="{C5BFCD8C-E036-47FA-9FF3-483F6DDC3DFA}" dt="2021-04-05T13:10:23.070" v="386" actId="478"/>
          <ac:picMkLst>
            <pc:docMk/>
            <pc:sldMk cId="4003886971" sldId="322"/>
            <ac:picMk id="3" creationId="{81FB24A1-3376-4233-9533-FEB440816460}"/>
          </ac:picMkLst>
        </pc:picChg>
        <pc:picChg chg="add mod">
          <ac:chgData name="Khattab, Sherif" userId="c83b1e15-36f3-4f46-aceb-05aac24c545e" providerId="ADAL" clId="{C5BFCD8C-E036-47FA-9FF3-483F6DDC3DFA}" dt="2021-04-05T13:10:22.027" v="385" actId="1076"/>
          <ac:picMkLst>
            <pc:docMk/>
            <pc:sldMk cId="4003886971" sldId="322"/>
            <ac:picMk id="5" creationId="{6912CCEE-A330-4CD7-A934-03A53ED9103D}"/>
          </ac:picMkLst>
        </pc:picChg>
        <pc:picChg chg="add mod">
          <ac:chgData name="Khattab, Sherif" userId="c83b1e15-36f3-4f46-aceb-05aac24c545e" providerId="ADAL" clId="{C5BFCD8C-E036-47FA-9FF3-483F6DDC3DFA}" dt="2021-04-05T13:10:37.121" v="389" actId="1076"/>
          <ac:picMkLst>
            <pc:docMk/>
            <pc:sldMk cId="4003886971" sldId="322"/>
            <ac:picMk id="7" creationId="{9F5D9567-71B2-4B35-B9D1-A7EEAB22A711}"/>
          </ac:picMkLst>
        </pc:picChg>
      </pc:sldChg>
      <pc:sldChg chg="addSp modSp mod">
        <pc:chgData name="Khattab, Sherif" userId="c83b1e15-36f3-4f46-aceb-05aac24c545e" providerId="ADAL" clId="{C5BFCD8C-E036-47FA-9FF3-483F6DDC3DFA}" dt="2021-04-05T13:07:11.197" v="333" actId="1076"/>
        <pc:sldMkLst>
          <pc:docMk/>
          <pc:sldMk cId="3875007199" sldId="323"/>
        </pc:sldMkLst>
        <pc:spChg chg="mod">
          <ac:chgData name="Khattab, Sherif" userId="c83b1e15-36f3-4f46-aceb-05aac24c545e" providerId="ADAL" clId="{C5BFCD8C-E036-47FA-9FF3-483F6DDC3DFA}" dt="2021-04-05T13:07:04.268" v="329" actId="1076"/>
          <ac:spMkLst>
            <pc:docMk/>
            <pc:sldMk cId="3875007199" sldId="323"/>
            <ac:spMk id="279" creationId="{00000000-0000-0000-0000-000000000000}"/>
          </ac:spMkLst>
        </pc:spChg>
        <pc:picChg chg="add mod">
          <ac:chgData name="Khattab, Sherif" userId="c83b1e15-36f3-4f46-aceb-05aac24c545e" providerId="ADAL" clId="{C5BFCD8C-E036-47FA-9FF3-483F6DDC3DFA}" dt="2021-04-05T13:07:11.197" v="333" actId="1076"/>
          <ac:picMkLst>
            <pc:docMk/>
            <pc:sldMk cId="3875007199" sldId="323"/>
            <ac:picMk id="3" creationId="{C9AC453E-B804-4FE3-A8B3-6D51CF882372}"/>
          </ac:picMkLst>
        </pc:picChg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94134914" sldId="32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07040959" sldId="32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54472" sldId="32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76497392" sldId="327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1607245235" sldId="329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2463070673" sldId="330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2660095953" sldId="333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3336480316" sldId="335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148786239" sldId="336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363211336" sldId="337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3139903792" sldId="338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3516466948" sldId="339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2378721494" sldId="340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3429241921" sldId="341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220159866" sldId="342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2361696323" sldId="343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42459583" sldId="344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3793460421" sldId="345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4163702329" sldId="346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2834038716" sldId="347"/>
        </pc:sldMkLst>
      </pc:sldChg>
      <pc:sldChg chg="add del">
        <pc:chgData name="Khattab, Sherif" userId="c83b1e15-36f3-4f46-aceb-05aac24c545e" providerId="ADAL" clId="{C5BFCD8C-E036-47FA-9FF3-483F6DDC3DFA}" dt="2021-04-05T13:08:10.277" v="358" actId="47"/>
        <pc:sldMkLst>
          <pc:docMk/>
          <pc:sldMk cId="3664136089" sldId="34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053954620" sldId="36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77013313" sldId="36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73571663" sldId="36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4002343585" sldId="36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C5BFCD8C-E036-47FA-9FF3-483F6DDC3DFA}" dt="2021-03-31T02:54:27.450" v="1"/>
        <pc:sldMkLst>
          <pc:docMk/>
          <pc:sldMk cId="2374057061" sldId="498"/>
        </pc:sldMkLst>
        <pc:spChg chg="mod">
          <ac:chgData name="Khattab, Sherif" userId="c83b1e15-36f3-4f46-aceb-05aac24c545e" providerId="ADAL" clId="{C5BFCD8C-E036-47FA-9FF3-483F6DDC3DFA}" dt="2021-03-31T02:54:27.450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C5BFCD8C-E036-47FA-9FF3-483F6DDC3DFA}" dt="2021-03-31T03:01:53.805" v="169"/>
        <pc:sldMkLst>
          <pc:docMk/>
          <pc:sldMk cId="2823856332" sldId="499"/>
        </pc:sldMkLst>
        <pc:spChg chg="mod">
          <ac:chgData name="Khattab, Sherif" userId="c83b1e15-36f3-4f46-aceb-05aac24c545e" providerId="ADAL" clId="{C5BFCD8C-E036-47FA-9FF3-483F6DDC3DFA}" dt="2021-03-31T03:01:39.403" v="166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C5BFCD8C-E036-47FA-9FF3-483F6DDC3DFA}" dt="2021-03-31T03:01:32.143" v="1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C5BFCD8C-E036-47FA-9FF3-483F6DDC3DFA}" dt="2021-03-31T02:54:54.254" v="7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C5BFCD8C-E036-47FA-9FF3-483F6DDC3DFA}" dt="2021-03-31T02:54:54.254" v="70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del modAnim">
        <pc:chgData name="Khattab, Sherif" userId="c83b1e15-36f3-4f46-aceb-05aac24c545e" providerId="ADAL" clId="{C5BFCD8C-E036-47FA-9FF3-483F6DDC3DFA}" dt="2021-03-31T03:01:35.765" v="165" actId="47"/>
        <pc:sldMkLst>
          <pc:docMk/>
          <pc:sldMk cId="294195459" sldId="1861"/>
        </pc:sldMkLst>
        <pc:spChg chg="mod">
          <ac:chgData name="Khattab, Sherif" userId="c83b1e15-36f3-4f46-aceb-05aac24c545e" providerId="ADAL" clId="{C5BFCD8C-E036-47FA-9FF3-483F6DDC3DFA}" dt="2021-03-31T02:55:05.454" v="72" actId="6549"/>
          <ac:spMkLst>
            <pc:docMk/>
            <pc:sldMk cId="294195459" sldId="1861"/>
            <ac:spMk id="3" creationId="{346842F3-3C19-C142-A1C8-F0116B6B7048}"/>
          </ac:spMkLst>
        </pc:spChg>
      </pc:sldChg>
      <pc:sldChg chg="addSp modSp new mod">
        <pc:chgData name="Khattab, Sherif" userId="c83b1e15-36f3-4f46-aceb-05aac24c545e" providerId="ADAL" clId="{C5BFCD8C-E036-47FA-9FF3-483F6DDC3DFA}" dt="2021-04-05T13:08:48.467" v="364" actId="20577"/>
        <pc:sldMkLst>
          <pc:docMk/>
          <pc:sldMk cId="1947108143" sldId="1861"/>
        </pc:sldMkLst>
        <pc:spChg chg="mod">
          <ac:chgData name="Khattab, Sherif" userId="c83b1e15-36f3-4f46-aceb-05aac24c545e" providerId="ADAL" clId="{C5BFCD8C-E036-47FA-9FF3-483F6DDC3DFA}" dt="2021-04-05T13:08:48.467" v="364" actId="20577"/>
          <ac:spMkLst>
            <pc:docMk/>
            <pc:sldMk cId="1947108143" sldId="1861"/>
            <ac:spMk id="2" creationId="{93B00B79-A895-4C3B-8F06-BA30BF334A4C}"/>
          </ac:spMkLst>
        </pc:spChg>
        <pc:picChg chg="add mod">
          <ac:chgData name="Khattab, Sherif" userId="c83b1e15-36f3-4f46-aceb-05aac24c545e" providerId="ADAL" clId="{C5BFCD8C-E036-47FA-9FF3-483F6DDC3DFA}" dt="2021-04-05T13:03:46.098" v="197" actId="1076"/>
          <ac:picMkLst>
            <pc:docMk/>
            <pc:sldMk cId="1947108143" sldId="1861"/>
            <ac:picMk id="7" creationId="{22982497-9C9D-4159-802A-2809A28F5BDF}"/>
          </ac:picMkLst>
        </pc:picChg>
      </pc:sldChg>
      <pc:sldChg chg="addSp modSp new mod">
        <pc:chgData name="Khattab, Sherif" userId="c83b1e15-36f3-4f46-aceb-05aac24c545e" providerId="ADAL" clId="{C5BFCD8C-E036-47FA-9FF3-483F6DDC3DFA}" dt="2021-04-05T13:04:13.740" v="229" actId="1076"/>
        <pc:sldMkLst>
          <pc:docMk/>
          <pc:sldMk cId="3132365060" sldId="1862"/>
        </pc:sldMkLst>
        <pc:spChg chg="mod">
          <ac:chgData name="Khattab, Sherif" userId="c83b1e15-36f3-4f46-aceb-05aac24c545e" providerId="ADAL" clId="{C5BFCD8C-E036-47FA-9FF3-483F6DDC3DFA}" dt="2021-04-05T13:03:57.082" v="226" actId="20577"/>
          <ac:spMkLst>
            <pc:docMk/>
            <pc:sldMk cId="3132365060" sldId="1862"/>
            <ac:spMk id="2" creationId="{9CF2F12F-443E-47D8-8E12-89AB68FC5563}"/>
          </ac:spMkLst>
        </pc:spChg>
        <pc:picChg chg="add mod">
          <ac:chgData name="Khattab, Sherif" userId="c83b1e15-36f3-4f46-aceb-05aac24c545e" providerId="ADAL" clId="{C5BFCD8C-E036-47FA-9FF3-483F6DDC3DFA}" dt="2021-04-05T13:04:13.740" v="229" actId="1076"/>
          <ac:picMkLst>
            <pc:docMk/>
            <pc:sldMk cId="3132365060" sldId="1862"/>
            <ac:picMk id="7" creationId="{49154D09-C83A-48BD-94BB-E17F70F6124F}"/>
          </ac:picMkLst>
        </pc:picChg>
      </pc:sldChg>
      <pc:sldChg chg="addSp modSp new mod">
        <pc:chgData name="Khattab, Sherif" userId="c83b1e15-36f3-4f46-aceb-05aac24c545e" providerId="ADAL" clId="{C5BFCD8C-E036-47FA-9FF3-483F6DDC3DFA}" dt="2021-04-05T13:04:45.908" v="255" actId="1076"/>
        <pc:sldMkLst>
          <pc:docMk/>
          <pc:sldMk cId="687067823" sldId="1863"/>
        </pc:sldMkLst>
        <pc:spChg chg="mod">
          <ac:chgData name="Khattab, Sherif" userId="c83b1e15-36f3-4f46-aceb-05aac24c545e" providerId="ADAL" clId="{C5BFCD8C-E036-47FA-9FF3-483F6DDC3DFA}" dt="2021-04-05T13:04:40.994" v="252" actId="20577"/>
          <ac:spMkLst>
            <pc:docMk/>
            <pc:sldMk cId="687067823" sldId="1863"/>
            <ac:spMk id="2" creationId="{FB7658E9-8283-472F-BF10-3B64659011B7}"/>
          </ac:spMkLst>
        </pc:spChg>
        <pc:picChg chg="add mod">
          <ac:chgData name="Khattab, Sherif" userId="c83b1e15-36f3-4f46-aceb-05aac24c545e" providerId="ADAL" clId="{C5BFCD8C-E036-47FA-9FF3-483F6DDC3DFA}" dt="2021-04-05T13:04:45.908" v="255" actId="1076"/>
          <ac:picMkLst>
            <pc:docMk/>
            <pc:sldMk cId="687067823" sldId="1863"/>
            <ac:picMk id="7" creationId="{5A040571-11AE-45C0-B513-99604DEA7ABB}"/>
          </ac:picMkLst>
        </pc:picChg>
      </pc:sldChg>
      <pc:sldChg chg="addSp modSp new mod">
        <pc:chgData name="Khattab, Sherif" userId="c83b1e15-36f3-4f46-aceb-05aac24c545e" providerId="ADAL" clId="{C5BFCD8C-E036-47FA-9FF3-483F6DDC3DFA}" dt="2021-04-05T13:09:22.486" v="373" actId="20577"/>
        <pc:sldMkLst>
          <pc:docMk/>
          <pc:sldMk cId="1053293589" sldId="1864"/>
        </pc:sldMkLst>
        <pc:spChg chg="mod">
          <ac:chgData name="Khattab, Sherif" userId="c83b1e15-36f3-4f46-aceb-05aac24c545e" providerId="ADAL" clId="{C5BFCD8C-E036-47FA-9FF3-483F6DDC3DFA}" dt="2021-04-05T13:09:22.486" v="373" actId="20577"/>
          <ac:spMkLst>
            <pc:docMk/>
            <pc:sldMk cId="1053293589" sldId="1864"/>
            <ac:spMk id="2" creationId="{0A15A140-284F-446D-8AD7-6AEBE278313C}"/>
          </ac:spMkLst>
        </pc:spChg>
        <pc:picChg chg="add mod">
          <ac:chgData name="Khattab, Sherif" userId="c83b1e15-36f3-4f46-aceb-05aac24c545e" providerId="ADAL" clId="{C5BFCD8C-E036-47FA-9FF3-483F6DDC3DFA}" dt="2021-04-05T13:05:13.543" v="281" actId="1076"/>
          <ac:picMkLst>
            <pc:docMk/>
            <pc:sldMk cId="1053293589" sldId="1864"/>
            <ac:picMk id="7" creationId="{C8AA4E8C-9D1A-4B82-8055-0813CE4135D0}"/>
          </ac:picMkLst>
        </pc:picChg>
      </pc:sldChg>
      <pc:sldChg chg="addSp delSp modSp new mod">
        <pc:chgData name="Khattab, Sherif" userId="c83b1e15-36f3-4f46-aceb-05aac24c545e" providerId="ADAL" clId="{C5BFCD8C-E036-47FA-9FF3-483F6DDC3DFA}" dt="2021-04-05T13:09:53.912" v="380" actId="1076"/>
        <pc:sldMkLst>
          <pc:docMk/>
          <pc:sldMk cId="3051308226" sldId="1865"/>
        </pc:sldMkLst>
        <pc:spChg chg="mod">
          <ac:chgData name="Khattab, Sherif" userId="c83b1e15-36f3-4f46-aceb-05aac24c545e" providerId="ADAL" clId="{C5BFCD8C-E036-47FA-9FF3-483F6DDC3DFA}" dt="2021-04-05T13:05:48.665" v="312" actId="20577"/>
          <ac:spMkLst>
            <pc:docMk/>
            <pc:sldMk cId="3051308226" sldId="1865"/>
            <ac:spMk id="3" creationId="{76D09C06-6DE8-4859-A7FD-F1BA9B92745D}"/>
          </ac:spMkLst>
        </pc:spChg>
        <pc:picChg chg="add del mod">
          <ac:chgData name="Khattab, Sherif" userId="c83b1e15-36f3-4f46-aceb-05aac24c545e" providerId="ADAL" clId="{C5BFCD8C-E036-47FA-9FF3-483F6DDC3DFA}" dt="2021-04-05T13:09:49.841" v="377" actId="478"/>
          <ac:picMkLst>
            <pc:docMk/>
            <pc:sldMk cId="3051308226" sldId="1865"/>
            <ac:picMk id="6" creationId="{15707727-52A1-477D-A9EC-58A2E2BB3107}"/>
          </ac:picMkLst>
        </pc:picChg>
        <pc:picChg chg="add mod">
          <ac:chgData name="Khattab, Sherif" userId="c83b1e15-36f3-4f46-aceb-05aac24c545e" providerId="ADAL" clId="{C5BFCD8C-E036-47FA-9FF3-483F6DDC3DFA}" dt="2021-04-05T13:09:53.912" v="380" actId="1076"/>
          <ac:picMkLst>
            <pc:docMk/>
            <pc:sldMk cId="3051308226" sldId="1865"/>
            <ac:picMk id="8" creationId="{875D35FD-F284-49AD-9C42-EA02CF16F079}"/>
          </ac:picMkLst>
        </pc:picChg>
      </pc:sldChg>
      <pc:sldChg chg="new del">
        <pc:chgData name="Khattab, Sherif" userId="c83b1e15-36f3-4f46-aceb-05aac24c545e" providerId="ADAL" clId="{C5BFCD8C-E036-47FA-9FF3-483F6DDC3DFA}" dt="2021-04-05T13:06:07.857" v="317" actId="680"/>
        <pc:sldMkLst>
          <pc:docMk/>
          <pc:sldMk cId="704194474" sldId="1866"/>
        </pc:sldMkLst>
      </pc:sldChg>
      <pc:sldChg chg="new del">
        <pc:chgData name="Khattab, Sherif" userId="c83b1e15-36f3-4f46-aceb-05aac24c545e" providerId="ADAL" clId="{C5BFCD8C-E036-47FA-9FF3-483F6DDC3DFA}" dt="2021-04-05T13:06:14.626" v="319" actId="680"/>
        <pc:sldMkLst>
          <pc:docMk/>
          <pc:sldMk cId="724554886" sldId="1866"/>
        </pc:sldMkLst>
      </pc:sldChg>
      <pc:sldChg chg="addSp delSp modSp new mod">
        <pc:chgData name="Khattab, Sherif" userId="c83b1e15-36f3-4f46-aceb-05aac24c545e" providerId="ADAL" clId="{C5BFCD8C-E036-47FA-9FF3-483F6DDC3DFA}" dt="2021-04-05T13:07:58.807" v="357" actId="1076"/>
        <pc:sldMkLst>
          <pc:docMk/>
          <pc:sldMk cId="4125038855" sldId="1866"/>
        </pc:sldMkLst>
        <pc:spChg chg="mod">
          <ac:chgData name="Khattab, Sherif" userId="c83b1e15-36f3-4f46-aceb-05aac24c545e" providerId="ADAL" clId="{C5BFCD8C-E036-47FA-9FF3-483F6DDC3DFA}" dt="2021-04-05T13:07:35.663" v="352" actId="20577"/>
          <ac:spMkLst>
            <pc:docMk/>
            <pc:sldMk cId="4125038855" sldId="1866"/>
            <ac:spMk id="3" creationId="{5E92335E-44A3-43AE-B2D2-C098EF5820FE}"/>
          </ac:spMkLst>
        </pc:spChg>
        <pc:picChg chg="add mod">
          <ac:chgData name="Khattab, Sherif" userId="c83b1e15-36f3-4f46-aceb-05aac24c545e" providerId="ADAL" clId="{C5BFCD8C-E036-47FA-9FF3-483F6DDC3DFA}" dt="2021-04-05T13:07:58.807" v="357" actId="1076"/>
          <ac:picMkLst>
            <pc:docMk/>
            <pc:sldMk cId="4125038855" sldId="1866"/>
            <ac:picMk id="7" creationId="{9D13DB2D-ED3E-431F-9E48-4DE9F631FD33}"/>
          </ac:picMkLst>
        </pc:picChg>
        <pc:inkChg chg="add del">
          <ac:chgData name="Khattab, Sherif" userId="c83b1e15-36f3-4f46-aceb-05aac24c545e" providerId="ADAL" clId="{C5BFCD8C-E036-47FA-9FF3-483F6DDC3DFA}" dt="2021-04-05T13:07:38.753" v="354"/>
          <ac:inkMkLst>
            <pc:docMk/>
            <pc:sldMk cId="4125038855" sldId="1866"/>
            <ac:inkMk id="5" creationId="{A96ACCE7-F9E4-4EF0-8972-0DDA586C1489}"/>
          </ac:inkMkLst>
        </pc:inkChg>
      </pc:sldChg>
      <pc:sldChg chg="addSp modSp new mod">
        <pc:chgData name="Khattab, Sherif" userId="c83b1e15-36f3-4f46-aceb-05aac24c545e" providerId="ADAL" clId="{C5BFCD8C-E036-47FA-9FF3-483F6DDC3DFA}" dt="2021-04-05T13:08:53.275" v="367" actId="20577"/>
        <pc:sldMkLst>
          <pc:docMk/>
          <pc:sldMk cId="681217438" sldId="1867"/>
        </pc:sldMkLst>
        <pc:spChg chg="mod">
          <ac:chgData name="Khattab, Sherif" userId="c83b1e15-36f3-4f46-aceb-05aac24c545e" providerId="ADAL" clId="{C5BFCD8C-E036-47FA-9FF3-483F6DDC3DFA}" dt="2021-04-05T13:08:53.275" v="367" actId="20577"/>
          <ac:spMkLst>
            <pc:docMk/>
            <pc:sldMk cId="681217438" sldId="1867"/>
            <ac:spMk id="2" creationId="{7F2771CF-B598-453E-B30A-D074ABE67262}"/>
          </ac:spMkLst>
        </pc:spChg>
        <pc:picChg chg="add mod">
          <ac:chgData name="Khattab, Sherif" userId="c83b1e15-36f3-4f46-aceb-05aac24c545e" providerId="ADAL" clId="{C5BFCD8C-E036-47FA-9FF3-483F6DDC3DFA}" dt="2021-04-05T13:08:45.329" v="362" actId="1076"/>
          <ac:picMkLst>
            <pc:docMk/>
            <pc:sldMk cId="681217438" sldId="1867"/>
            <ac:picMk id="7" creationId="{92687DC1-DEF6-4494-8FE8-F53C010D3B27}"/>
          </ac:picMkLst>
        </pc:picChg>
      </pc:sldChg>
      <pc:sldChg chg="addSp modSp new mod">
        <pc:chgData name="Khattab, Sherif" userId="c83b1e15-36f3-4f46-aceb-05aac24c545e" providerId="ADAL" clId="{C5BFCD8C-E036-47FA-9FF3-483F6DDC3DFA}" dt="2021-04-05T13:09:27.354" v="376" actId="20577"/>
        <pc:sldMkLst>
          <pc:docMk/>
          <pc:sldMk cId="1361768825" sldId="1868"/>
        </pc:sldMkLst>
        <pc:spChg chg="mod">
          <ac:chgData name="Khattab, Sherif" userId="c83b1e15-36f3-4f46-aceb-05aac24c545e" providerId="ADAL" clId="{C5BFCD8C-E036-47FA-9FF3-483F6DDC3DFA}" dt="2021-04-05T13:09:27.354" v="376" actId="20577"/>
          <ac:spMkLst>
            <pc:docMk/>
            <pc:sldMk cId="1361768825" sldId="1868"/>
            <ac:spMk id="2" creationId="{D3E4AD68-CEF5-495F-A797-499DE18FC257}"/>
          </ac:spMkLst>
        </pc:spChg>
        <pc:picChg chg="add mod">
          <ac:chgData name="Khattab, Sherif" userId="c83b1e15-36f3-4f46-aceb-05aac24c545e" providerId="ADAL" clId="{C5BFCD8C-E036-47FA-9FF3-483F6DDC3DFA}" dt="2021-04-05T13:09:18.380" v="371" actId="1076"/>
          <ac:picMkLst>
            <pc:docMk/>
            <pc:sldMk cId="1361768825" sldId="1868"/>
            <ac:picMk id="7" creationId="{842A7BEE-ED04-4BAF-B5D3-F768336FFF94}"/>
          </ac:picMkLst>
        </pc:picChg>
      </pc:sldChg>
      <pc:sldMasterChg chg="del delSldLayout">
        <pc:chgData name="Khattab, Sherif" userId="c83b1e15-36f3-4f46-aceb-05aac24c545e" providerId="ADAL" clId="{C5BFCD8C-E036-47FA-9FF3-483F6DDC3DFA}" dt="2021-03-31T02:55:25.606" v="73" actId="47"/>
        <pc:sldMasterMkLst>
          <pc:docMk/>
          <pc:sldMasterMk cId="1853819143" sldId="2147483728"/>
        </pc:sldMasterMkLst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4220889527" sldId="2147483729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510466410" sldId="2147483730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136831110" sldId="2147483731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024715955" sldId="2147483732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941152996" sldId="2147483733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857163212" sldId="2147483734"/>
          </pc:sldLayoutMkLst>
        </pc:sldLayoutChg>
      </pc:sldMaster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Khattab, Sherif" userId="c83b1e15-36f3-4f46-aceb-05aac24c545e" providerId="ADAL" clId="{BF018EC9-F480-5B40-BFC2-76215357949F}"/>
    <pc:docChg chg="undo custSel delSld modSld">
      <pc:chgData name="Khattab, Sherif" userId="c83b1e15-36f3-4f46-aceb-05aac24c545e" providerId="ADAL" clId="{BF018EC9-F480-5B40-BFC2-76215357949F}" dt="2021-03-01T14:23:12.235" v="341" actId="15"/>
      <pc:docMkLst>
        <pc:docMk/>
      </pc:docMkLst>
      <pc:sldChg chg="del">
        <pc:chgData name="Khattab, Sherif" userId="c83b1e15-36f3-4f46-aceb-05aac24c545e" providerId="ADAL" clId="{BF018EC9-F480-5B40-BFC2-76215357949F}" dt="2021-03-01T03:32:39.782" v="34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F018EC9-F480-5B40-BFC2-76215357949F}" dt="2021-03-01T03:32:40.395" v="35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F018EC9-F480-5B40-BFC2-76215357949F}" dt="2021-03-01T03:32:40.878" v="36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F018EC9-F480-5B40-BFC2-76215357949F}" dt="2021-03-01T03:32:41.370" v="37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F018EC9-F480-5B40-BFC2-76215357949F}" dt="2021-03-01T03:32:42.583" v="38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BF018EC9-F480-5B40-BFC2-76215357949F}" dt="2021-03-01T03:32:36.215" v="27" actId="2696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F018EC9-F480-5B40-BFC2-76215357949F}" dt="2021-03-01T03:32:36.284" v="28" actId="2696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F018EC9-F480-5B40-BFC2-76215357949F}" dt="2021-03-01T03:32:36.830" v="29" actId="2696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F018EC9-F480-5B40-BFC2-76215357949F}" dt="2021-03-01T03:32:37.308" v="30" actId="2696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F018EC9-F480-5B40-BFC2-76215357949F}" dt="2021-03-01T03:32:37.507" v="31" actId="2696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F018EC9-F480-5B40-BFC2-76215357949F}" dt="2021-03-01T03:32:38.359" v="32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F018EC9-F480-5B40-BFC2-76215357949F}" dt="2021-03-01T03:32:38.942" v="33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BF018EC9-F480-5B40-BFC2-76215357949F}" dt="2021-03-01T03:31:23.056" v="2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BF018EC9-F480-5B40-BFC2-76215357949F}" dt="2021-03-01T03:31:23.056" v="2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BF018EC9-F480-5B40-BFC2-76215357949F}" dt="2021-03-01T03:32:28.508" v="26"/>
        <pc:sldMkLst>
          <pc:docMk/>
          <pc:sldMk cId="2374057061" sldId="498"/>
        </pc:sldMkLst>
        <pc:spChg chg="mod">
          <ac:chgData name="Khattab, Sherif" userId="c83b1e15-36f3-4f46-aceb-05aac24c545e" providerId="ADAL" clId="{BF018EC9-F480-5B40-BFC2-76215357949F}" dt="2021-03-01T03:32:28.508" v="26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2:58.083" v="33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BF018EC9-F480-5B40-BFC2-76215357949F}" dt="2021-03-01T14:22:58.083" v="33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BF018EC9-F480-5B40-BFC2-76215357949F}" dt="2021-03-01T03:33:04.211" v="8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BF018EC9-F480-5B40-BFC2-76215357949F}" dt="2021-03-01T03:33:04.211" v="8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06.640" v="337" actId="27636"/>
        <pc:sldMkLst>
          <pc:docMk/>
          <pc:sldMk cId="1839457392" sldId="1877"/>
        </pc:sldMkLst>
        <pc:spChg chg="mod">
          <ac:chgData name="Khattab, Sherif" userId="c83b1e15-36f3-4f46-aceb-05aac24c545e" providerId="ADAL" clId="{BF018EC9-F480-5B40-BFC2-76215357949F}" dt="2021-03-01T14:23:06.640" v="337" actId="27636"/>
          <ac:spMkLst>
            <pc:docMk/>
            <pc:sldMk cId="1839457392" sldId="1877"/>
            <ac:spMk id="3" creationId="{39CC9A0A-771B-9D45-B594-D6657F06D1B5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12.235" v="341" actId="15"/>
        <pc:sldMkLst>
          <pc:docMk/>
          <pc:sldMk cId="1121391516" sldId="1878"/>
        </pc:sldMkLst>
        <pc:spChg chg="mod">
          <ac:chgData name="Khattab, Sherif" userId="c83b1e15-36f3-4f46-aceb-05aac24c545e" providerId="ADAL" clId="{BF018EC9-F480-5B40-BFC2-76215357949F}" dt="2021-03-01T14:23:12.235" v="341" actId="15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2D4A7224-35B2-3C41-82BD-2E2B3F3E9D27}"/>
    <pc:docChg chg="delSld delMainMaster">
      <pc:chgData name="Khattab, Sherif" userId="c83b1e15-36f3-4f46-aceb-05aac24c545e" providerId="ADAL" clId="{2D4A7224-35B2-3C41-82BD-2E2B3F3E9D27}" dt="2022-03-23T15:49:54.142" v="0" actId="2696"/>
      <pc:docMkLst>
        <pc:docMk/>
      </pc:docMkLst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3638012098" sldId="297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3508564980" sldId="300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2774647697" sldId="356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676855387" sldId="357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784669175" sldId="358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2731613491" sldId="359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3788983448" sldId="360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1858041018" sldId="361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1411193010" sldId="362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1468692519" sldId="363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1053954620" sldId="364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2677013313" sldId="365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873571663" sldId="366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4002343585" sldId="367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2605533704" sldId="368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2229125981" sldId="1861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165102001" sldId="1862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793132833" sldId="1863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3386210304" sldId="1867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1822882071" sldId="1870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3789593980" sldId="1871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2705275168" sldId="1883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351815293" sldId="1884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347607553" sldId="1885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4208597595" sldId="1886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1771857109" sldId="1887"/>
        </pc:sldMkLst>
      </pc:sldChg>
      <pc:sldChg chg="del">
        <pc:chgData name="Khattab, Sherif" userId="c83b1e15-36f3-4f46-aceb-05aac24c545e" providerId="ADAL" clId="{2D4A7224-35B2-3C41-82BD-2E2B3F3E9D27}" dt="2022-03-23T15:49:54.142" v="0" actId="2696"/>
        <pc:sldMkLst>
          <pc:docMk/>
          <pc:sldMk cId="2173334488" sldId="1888"/>
        </pc:sldMkLst>
      </pc:sldChg>
      <pc:sldMasterChg chg="delSldLayout">
        <pc:chgData name="Khattab, Sherif" userId="c83b1e15-36f3-4f46-aceb-05aac24c545e" providerId="ADAL" clId="{2D4A7224-35B2-3C41-82BD-2E2B3F3E9D27}" dt="2022-03-23T15:49:54.142" v="0" actId="2696"/>
        <pc:sldMasterMkLst>
          <pc:docMk/>
          <pc:sldMasterMk cId="501794917" sldId="2147483721"/>
        </pc:sldMasterMkLst>
        <pc:sldLayoutChg chg="del">
          <pc:chgData name="Khattab, Sherif" userId="c83b1e15-36f3-4f46-aceb-05aac24c545e" providerId="ADAL" clId="{2D4A7224-35B2-3C41-82BD-2E2B3F3E9D27}" dt="2022-03-23T15:49:54.142" v="0" actId="2696"/>
          <pc:sldLayoutMkLst>
            <pc:docMk/>
            <pc:sldMasterMk cId="501794917" sldId="2147483721"/>
            <pc:sldLayoutMk cId="2274572912" sldId="2147483723"/>
          </pc:sldLayoutMkLst>
        </pc:sldLayoutChg>
      </pc:sldMasterChg>
      <pc:sldMasterChg chg="del delSldLayout">
        <pc:chgData name="Khattab, Sherif" userId="c83b1e15-36f3-4f46-aceb-05aac24c545e" providerId="ADAL" clId="{2D4A7224-35B2-3C41-82BD-2E2B3F3E9D27}" dt="2022-03-23T15:49:54.142" v="0" actId="2696"/>
        <pc:sldMasterMkLst>
          <pc:docMk/>
          <pc:sldMasterMk cId="1271477981" sldId="2147483728"/>
        </pc:sldMasterMkLst>
        <pc:sldLayoutChg chg="del">
          <pc:chgData name="Khattab, Sherif" userId="c83b1e15-36f3-4f46-aceb-05aac24c545e" providerId="ADAL" clId="{2D4A7224-35B2-3C41-82BD-2E2B3F3E9D27}" dt="2022-03-23T15:49:54.142" v="0" actId="2696"/>
          <pc:sldLayoutMkLst>
            <pc:docMk/>
            <pc:sldMasterMk cId="1271477981" sldId="2147483728"/>
            <pc:sldLayoutMk cId="1819864021" sldId="2147483729"/>
          </pc:sldLayoutMkLst>
        </pc:sldLayoutChg>
        <pc:sldLayoutChg chg="del">
          <pc:chgData name="Khattab, Sherif" userId="c83b1e15-36f3-4f46-aceb-05aac24c545e" providerId="ADAL" clId="{2D4A7224-35B2-3C41-82BD-2E2B3F3E9D27}" dt="2022-03-23T15:49:54.142" v="0" actId="2696"/>
          <pc:sldLayoutMkLst>
            <pc:docMk/>
            <pc:sldMasterMk cId="1271477981" sldId="2147483728"/>
            <pc:sldLayoutMk cId="2167013287" sldId="2147483730"/>
          </pc:sldLayoutMkLst>
        </pc:sldLayoutChg>
        <pc:sldLayoutChg chg="del">
          <pc:chgData name="Khattab, Sherif" userId="c83b1e15-36f3-4f46-aceb-05aac24c545e" providerId="ADAL" clId="{2D4A7224-35B2-3C41-82BD-2E2B3F3E9D27}" dt="2022-03-23T15:49:54.142" v="0" actId="2696"/>
          <pc:sldLayoutMkLst>
            <pc:docMk/>
            <pc:sldMasterMk cId="1271477981" sldId="2147483728"/>
            <pc:sldLayoutMk cId="2893981696" sldId="2147483731"/>
          </pc:sldLayoutMkLst>
        </pc:sldLayoutChg>
        <pc:sldLayoutChg chg="del">
          <pc:chgData name="Khattab, Sherif" userId="c83b1e15-36f3-4f46-aceb-05aac24c545e" providerId="ADAL" clId="{2D4A7224-35B2-3C41-82BD-2E2B3F3E9D27}" dt="2022-03-23T15:49:54.142" v="0" actId="2696"/>
          <pc:sldLayoutMkLst>
            <pc:docMk/>
            <pc:sldMasterMk cId="1271477981" sldId="2147483728"/>
            <pc:sldLayoutMk cId="2161110723" sldId="2147483732"/>
          </pc:sldLayoutMkLst>
        </pc:sldLayoutChg>
        <pc:sldLayoutChg chg="del">
          <pc:chgData name="Khattab, Sherif" userId="c83b1e15-36f3-4f46-aceb-05aac24c545e" providerId="ADAL" clId="{2D4A7224-35B2-3C41-82BD-2E2B3F3E9D27}" dt="2022-03-23T15:49:54.142" v="0" actId="2696"/>
          <pc:sldLayoutMkLst>
            <pc:docMk/>
            <pc:sldMasterMk cId="1271477981" sldId="2147483728"/>
            <pc:sldLayoutMk cId="2415296817" sldId="2147483733"/>
          </pc:sldLayoutMkLst>
        </pc:sldLayoutChg>
        <pc:sldLayoutChg chg="del">
          <pc:chgData name="Khattab, Sherif" userId="c83b1e15-36f3-4f46-aceb-05aac24c545e" providerId="ADAL" clId="{2D4A7224-35B2-3C41-82BD-2E2B3F3E9D27}" dt="2022-03-23T15:49:54.142" v="0" actId="2696"/>
          <pc:sldLayoutMkLst>
            <pc:docMk/>
            <pc:sldMasterMk cId="1271477981" sldId="2147483728"/>
            <pc:sldLayoutMk cId="2956241847" sldId="2147483734"/>
          </pc:sldLayoutMkLst>
        </pc:sldLayoutChg>
      </pc:sldMasterChg>
    </pc:docChg>
  </pc:docChgLst>
  <pc:docChgLst>
    <pc:chgData name="Khattab, Sherif" userId="c83b1e15-36f3-4f46-aceb-05aac24c545e" providerId="ADAL" clId="{742F4475-D175-A74D-B219-396A8F6B7AC3}"/>
    <pc:docChg chg="undo custSel delSld modSld modMainMaster">
      <pc:chgData name="Khattab, Sherif" userId="c83b1e15-36f3-4f46-aceb-05aac24c545e" providerId="ADAL" clId="{742F4475-D175-A74D-B219-396A8F6B7AC3}" dt="2021-03-22T00:43:30.354" v="262"/>
      <pc:docMkLst>
        <pc:docMk/>
      </pc:docMkLst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3505924664" sldId="286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565854543" sldId="287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420374184" sldId="288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4196448180" sldId="289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809733662" sldId="290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71041330" sldId="291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825509799" sldId="292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84588057" sldId="293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009510567" sldId="294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880921927" sldId="295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736620482" sldId="296"/>
        </pc:sldMkLst>
      </pc:sldChg>
      <pc:sldChg chg="modSp mod">
        <pc:chgData name="Khattab, Sherif" userId="c83b1e15-36f3-4f46-aceb-05aac24c545e" providerId="ADAL" clId="{742F4475-D175-A74D-B219-396A8F6B7AC3}" dt="2021-03-22T00:34:47.238" v="2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42F4475-D175-A74D-B219-396A8F6B7AC3}" dt="2021-03-22T00:34:47.238" v="2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742F4475-D175-A74D-B219-396A8F6B7AC3}" dt="2021-03-22T00:35:06.316" v="3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742F4475-D175-A74D-B219-396A8F6B7AC3}" dt="2021-03-22T00:35:06.316" v="3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addSp delSp modSp mod modAnim">
        <pc:chgData name="Khattab, Sherif" userId="c83b1e15-36f3-4f46-aceb-05aac24c545e" providerId="ADAL" clId="{742F4475-D175-A74D-B219-396A8F6B7AC3}" dt="2021-03-22T00:43:17.874" v="258"/>
        <pc:sldMkLst>
          <pc:docMk/>
          <pc:sldMk cId="2823856332" sldId="499"/>
        </pc:sldMkLst>
        <pc:spChg chg="mod">
          <ac:chgData name="Khattab, Sherif" userId="c83b1e15-36f3-4f46-aceb-05aac24c545e" providerId="ADAL" clId="{742F4475-D175-A74D-B219-396A8F6B7AC3}" dt="2021-03-22T00:43:03.924" v="255" actId="6549"/>
          <ac:spMkLst>
            <pc:docMk/>
            <pc:sldMk cId="2823856332" sldId="499"/>
            <ac:spMk id="3" creationId="{E1064C43-9078-4C76-A016-C8AE45AE9774}"/>
          </ac:spMkLst>
        </pc:spChg>
        <pc:picChg chg="add del mod">
          <ac:chgData name="Khattab, Sherif" userId="c83b1e15-36f3-4f46-aceb-05aac24c545e" providerId="ADAL" clId="{742F4475-D175-A74D-B219-396A8F6B7AC3}" dt="2021-03-22T00:38:04.909" v="83"/>
          <ac:picMkLst>
            <pc:docMk/>
            <pc:sldMk cId="2823856332" sldId="499"/>
            <ac:picMk id="6" creationId="{08C8DBB1-D679-8E47-BB8C-820173408932}"/>
          </ac:picMkLst>
        </pc:picChg>
      </pc:sldChg>
      <pc:sldChg chg="modSp mod">
        <pc:chgData name="Khattab, Sherif" userId="c83b1e15-36f3-4f46-aceb-05aac24c545e" providerId="ADAL" clId="{742F4475-D175-A74D-B219-396A8F6B7AC3}" dt="2021-03-22T00:35:28.083" v="4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742F4475-D175-A74D-B219-396A8F6B7AC3}" dt="2021-03-22T00:35:28.083" v="4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742F4475-D175-A74D-B219-396A8F6B7AC3}" dt="2021-03-22T00:43:30.354" v="262"/>
        <pc:sldMkLst>
          <pc:docMk/>
          <pc:sldMk cId="294195459" sldId="1861"/>
        </pc:sldMkLst>
        <pc:spChg chg="mod">
          <ac:chgData name="Khattab, Sherif" userId="c83b1e15-36f3-4f46-aceb-05aac24c545e" providerId="ADAL" clId="{742F4475-D175-A74D-B219-396A8F6B7AC3}" dt="2021-03-22T00:43:22.083" v="259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742F4475-D175-A74D-B219-396A8F6B7AC3}" dt="2021-03-22T00:35:13.908" v="40" actId="2696"/>
        <pc:sldMkLst>
          <pc:docMk/>
          <pc:sldMk cId="867595472" sldId="1862"/>
        </pc:sldMkLst>
      </pc:sldChg>
      <pc:sldMasterChg chg="addSp delSp modSp mod modSldLayout">
        <pc:chgData name="Khattab, Sherif" userId="c83b1e15-36f3-4f46-aceb-05aac24c545e" providerId="ADAL" clId="{742F4475-D175-A74D-B219-396A8F6B7AC3}" dt="2021-03-22T00:37:47.970" v="58" actId="478"/>
        <pc:sldMasterMkLst>
          <pc:docMk/>
          <pc:sldMasterMk cId="1853819143" sldId="2147483728"/>
        </pc:sldMasterMkLst>
        <pc:spChg chg="mod">
          <ac:chgData name="Khattab, Sherif" userId="c83b1e15-36f3-4f46-aceb-05aac24c545e" providerId="ADAL" clId="{742F4475-D175-A74D-B219-396A8F6B7AC3}" dt="2021-03-22T00:37:33.586" v="55" actId="207"/>
          <ac:spMkLst>
            <pc:docMk/>
            <pc:sldMasterMk cId="1853819143" sldId="2147483728"/>
            <ac:spMk id="6" creationId="{00000000-0000-0000-0000-000000000000}"/>
          </ac:spMkLst>
        </pc:spChg>
        <pc:picChg chg="add del mod">
          <ac:chgData name="Khattab, Sherif" userId="c83b1e15-36f3-4f46-aceb-05aac24c545e" providerId="ADAL" clId="{742F4475-D175-A74D-B219-396A8F6B7AC3}" dt="2021-03-22T00:37:36.160" v="57" actId="478"/>
          <ac:picMkLst>
            <pc:docMk/>
            <pc:sldMasterMk cId="1853819143" sldId="2147483728"/>
            <ac:picMk id="10" creationId="{19AD8041-6F5E-4C42-A8C0-8985B2798DA7}"/>
          </ac:picMkLst>
        </pc:picChg>
        <pc:sldLayoutChg chg="addSp delSp modSp">
          <pc:chgData name="Khattab, Sherif" userId="c83b1e15-36f3-4f46-aceb-05aac24c545e" providerId="ADAL" clId="{742F4475-D175-A74D-B219-396A8F6B7AC3}" dt="2021-03-22T00:37:47.970" v="58" actId="478"/>
          <pc:sldLayoutMkLst>
            <pc:docMk/>
            <pc:sldMasterMk cId="1853819143" sldId="2147483728"/>
            <pc:sldLayoutMk cId="1510466410" sldId="2147483730"/>
          </pc:sldLayoutMkLst>
          <pc:picChg chg="add del mod">
            <ac:chgData name="Khattab, Sherif" userId="c83b1e15-36f3-4f46-aceb-05aac24c545e" providerId="ADAL" clId="{742F4475-D175-A74D-B219-396A8F6B7AC3}" dt="2021-03-22T00:37:47.970" v="58" actId="478"/>
            <ac:picMkLst>
              <pc:docMk/>
              <pc:sldMasterMk cId="1853819143" sldId="2147483728"/>
              <pc:sldLayoutMk cId="1510466410" sldId="2147483730"/>
              <ac:picMk id="5" creationId="{3C9B5B56-C3C8-D046-AA3B-D68BF11C0705}"/>
            </ac:picMkLst>
          </pc:picChg>
        </pc:sldLayoutChg>
      </pc:sldMaster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8:25.775" v="373" actId="20577"/>
      <pc:docMkLst>
        <pc:docMk/>
      </pc:docMkLst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mod">
        <pc:chgData name="Khattab, Sherif" userId="c83b1e15-36f3-4f46-aceb-05aac24c545e" providerId="ADAL" clId="{E1874BEF-B8D6-A647-AFBB-3C38350CCF28}" dt="2021-02-24T04:00:37.706" v="5" actId="2763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0:49.263" v="8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06.161" v="18" actId="1038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24.561" v="21" actId="404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44.088" v="25" actId="404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2.176" v="28" actId="404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8.997" v="30" actId="404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8ceed31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8ceed31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687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3e1f7198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3e1f7198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673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8ceed317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78ceed317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783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ef680b9c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3ef680b9c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787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f0307913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3f0307913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713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f09ec06e_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f09ec06e_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770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b3b933b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b3b933b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309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b3b933b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b3b933b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309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d2b836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d2b836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Are we screwed?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3180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f09ec06e_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f09ec06e_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303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41108e3a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41108e3a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after describing the problem (bullet 1), ask for a solution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Work towards getting BFS approach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Runtime?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 err="1"/>
              <a:t>θ</a:t>
            </a:r>
            <a:r>
              <a:rPr lang="en" dirty="0"/>
              <a:t>(e) using </a:t>
            </a:r>
            <a:r>
              <a:rPr lang="en" dirty="0" err="1"/>
              <a:t>adj</a:t>
            </a:r>
            <a:r>
              <a:rPr lang="en" dirty="0"/>
              <a:t> list</a:t>
            </a:r>
            <a:endParaRPr dirty="0"/>
          </a:p>
          <a:p>
            <a: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How can we do better? UF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6050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8dea5b71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8dea5b71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181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b3b933b6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b3b933b6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06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d2b836e1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d2b836e1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sABt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sBAt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sABt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…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runtime is bound to the max flow of the graph!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6977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f0307913_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f0307913_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that FF is an "algorithm" because path finding details are not defined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4127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d2b836e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d2b836e1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BFS to find paths, and its all good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3494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f0307913_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f0307913_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could…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Book discusses a modified version of Dijkstra's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Advantages?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Disadvantages?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Which is the best?</a:t>
            </a:r>
            <a:endParaRPr/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/>
              <a:t>Currently unknown, but Edmonds-Karp is </a:t>
            </a:r>
            <a:r>
              <a:rPr lang="en" err="1"/>
              <a:t>pg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739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829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64bd67b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64bd67b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188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22f02c6f_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22f02c6f_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454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22f02c6f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22f02c6f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166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64bd67b3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64bd67b3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618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22f02c6f_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22f02c6f_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656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23f62526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23f62526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Both find and union: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Θ(log v)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Trees were so flat in this example, why log v?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Because we didn't build up independent connected components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do better with </a:t>
            </a:r>
            <a:r>
              <a:rPr lang="en" i="1"/>
              <a:t>path compression</a:t>
            </a:r>
            <a:r>
              <a:rPr lang="en"/>
              <a:t>, where another loop is added to find() to link everything we come across directly back to the root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is optimal, but not quite constant time</a:t>
            </a:r>
            <a:endParaRPr/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direct students to exercised in section 1.5 of the text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9297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23f62526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23f62526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356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215078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5554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8425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9219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3277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7A7B5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3/30/2022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7A7B5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 smtClean="0">
                <a:ln>
                  <a:noFill/>
                </a:ln>
                <a:solidFill>
                  <a:srgbClr val="57A7B5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57A7B5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3165536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9949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25613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10682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0350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92683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7A7B5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3/30/2022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7A7B5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 smtClean="0">
                <a:ln>
                  <a:noFill/>
                </a:ln>
                <a:solidFill>
                  <a:srgbClr val="57A7B5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57A7B5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87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150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1794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4" r:id="rId2"/>
    <p:sldLayoutId id="2147483725" r:id="rId3"/>
    <p:sldLayoutId id="2147483726" r:id="rId4"/>
    <p:sldLayoutId id="2147483727" r:id="rId5"/>
    <p:sldLayoutId id="214748373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150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359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2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Runtime?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find():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Bound by the height of the tree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union():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Bound by the height of the tree	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What is the max height of the tree?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Can we modify our approach to cap its max height?</a:t>
            </a:r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Forest of trees implementation analysis</a:t>
            </a:r>
            <a:endParaRPr/>
          </a:p>
        </p:txBody>
      </p:sp>
      <p:sp>
        <p:nvSpPr>
          <p:cNvPr id="22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D887E-F21F-40BE-9C07-B42ECF35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014" y="1977179"/>
            <a:ext cx="3333955" cy="2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8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Weighted tree example</a:t>
            </a:r>
            <a:endParaRPr/>
          </a:p>
        </p:txBody>
      </p:sp>
      <p:sp>
        <p:nvSpPr>
          <p:cNvPr id="227" name="Google Shape;227;p21"/>
          <p:cNvSpPr/>
          <p:nvPr/>
        </p:nvSpPr>
        <p:spPr>
          <a:xfrm>
            <a:off x="7264742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p21"/>
          <p:cNvSpPr/>
          <p:nvPr/>
        </p:nvSpPr>
        <p:spPr>
          <a:xfrm>
            <a:off x="4927826" y="4743250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9" name="Google Shape;229;p21"/>
          <p:cNvSpPr/>
          <p:nvPr/>
        </p:nvSpPr>
        <p:spPr>
          <a:xfrm>
            <a:off x="7264742" y="1435308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4927826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1" name="Google Shape;231;p21"/>
          <p:cNvSpPr/>
          <p:nvPr/>
        </p:nvSpPr>
        <p:spPr>
          <a:xfrm>
            <a:off x="3013681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2" name="Google Shape;232;p21"/>
          <p:cNvSpPr/>
          <p:nvPr/>
        </p:nvSpPr>
        <p:spPr>
          <a:xfrm>
            <a:off x="4927826" y="1435308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7264742" y="4743250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9027035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35" name="Google Shape;235;p21"/>
          <p:cNvCxnSpPr>
            <a:stCxn id="231" idx="6"/>
            <a:endCxn id="230" idx="2"/>
          </p:cNvCxnSpPr>
          <p:nvPr/>
        </p:nvCxnSpPr>
        <p:spPr>
          <a:xfrm>
            <a:off x="3683788" y="3424333"/>
            <a:ext cx="1244011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21"/>
          <p:cNvCxnSpPr>
            <a:stCxn id="229" idx="5"/>
            <a:endCxn id="234" idx="1"/>
          </p:cNvCxnSpPr>
          <p:nvPr/>
        </p:nvCxnSpPr>
        <p:spPr>
          <a:xfrm>
            <a:off x="7836713" y="2007281"/>
            <a:ext cx="1288310" cy="11802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21"/>
          <p:cNvCxnSpPr>
            <a:stCxn id="232" idx="4"/>
            <a:endCxn id="230" idx="0"/>
          </p:cNvCxnSpPr>
          <p:nvPr/>
        </p:nvCxnSpPr>
        <p:spPr>
          <a:xfrm>
            <a:off x="5262879" y="2105416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21"/>
          <p:cNvCxnSpPr>
            <a:stCxn id="228" idx="0"/>
            <a:endCxn id="230" idx="4"/>
          </p:cNvCxnSpPr>
          <p:nvPr/>
        </p:nvCxnSpPr>
        <p:spPr>
          <a:xfrm rot="10800000">
            <a:off x="5262879" y="3759413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21"/>
          <p:cNvCxnSpPr>
            <a:stCxn id="229" idx="4"/>
            <a:endCxn id="227" idx="0"/>
          </p:cNvCxnSpPr>
          <p:nvPr/>
        </p:nvCxnSpPr>
        <p:spPr>
          <a:xfrm>
            <a:off x="7599795" y="2105416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21"/>
          <p:cNvCxnSpPr>
            <a:stCxn id="227" idx="6"/>
            <a:endCxn id="234" idx="2"/>
          </p:cNvCxnSpPr>
          <p:nvPr/>
        </p:nvCxnSpPr>
        <p:spPr>
          <a:xfrm>
            <a:off x="7934848" y="3424333"/>
            <a:ext cx="109227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21"/>
          <p:cNvCxnSpPr>
            <a:stCxn id="228" idx="6"/>
            <a:endCxn id="233" idx="2"/>
          </p:cNvCxnSpPr>
          <p:nvPr/>
        </p:nvCxnSpPr>
        <p:spPr>
          <a:xfrm>
            <a:off x="5597933" y="5078303"/>
            <a:ext cx="166683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" name="Google Shape;242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237081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1201633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45" name="Google Shape;245;p21"/>
          <p:cNvSpPr/>
          <p:nvPr/>
        </p:nvSpPr>
        <p:spPr>
          <a:xfrm>
            <a:off x="2166185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3130737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4095303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5059841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6024407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6988959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251" name="Google Shape;251;p21"/>
          <p:cNvGrpSpPr/>
          <p:nvPr/>
        </p:nvGrpSpPr>
        <p:grpSpPr>
          <a:xfrm>
            <a:off x="237081" y="5176435"/>
            <a:ext cx="670107" cy="1389112"/>
            <a:chOff x="214663" y="4694925"/>
            <a:chExt cx="608100" cy="1260575"/>
          </a:xfrm>
        </p:grpSpPr>
        <p:sp>
          <p:nvSpPr>
            <p:cNvPr id="252" name="Google Shape;252;p21"/>
            <p:cNvSpPr/>
            <p:nvPr/>
          </p:nvSpPr>
          <p:spPr>
            <a:xfrm>
              <a:off x="214663" y="46949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53" name="Google Shape;253;p21"/>
            <p:cNvCxnSpPr>
              <a:stCxn id="243" idx="0"/>
              <a:endCxn id="252" idx="2"/>
            </p:cNvCxnSpPr>
            <p:nvPr/>
          </p:nvCxnSpPr>
          <p:spPr>
            <a:xfrm rot="10800000">
              <a:off x="518713" y="5303000"/>
              <a:ext cx="0" cy="652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54" name="Google Shape;254;p21"/>
          <p:cNvGrpSpPr/>
          <p:nvPr/>
        </p:nvGrpSpPr>
        <p:grpSpPr>
          <a:xfrm>
            <a:off x="4095303" y="5176435"/>
            <a:ext cx="670107" cy="1389112"/>
            <a:chOff x="3715875" y="4694925"/>
            <a:chExt cx="608100" cy="1260575"/>
          </a:xfrm>
        </p:grpSpPr>
        <p:sp>
          <p:nvSpPr>
            <p:cNvPr id="255" name="Google Shape;255;p21"/>
            <p:cNvSpPr/>
            <p:nvPr/>
          </p:nvSpPr>
          <p:spPr>
            <a:xfrm>
              <a:off x="3715875" y="46949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56" name="Google Shape;256;p21"/>
            <p:cNvCxnSpPr>
              <a:stCxn id="247" idx="0"/>
              <a:endCxn id="255" idx="2"/>
            </p:cNvCxnSpPr>
            <p:nvPr/>
          </p:nvCxnSpPr>
          <p:spPr>
            <a:xfrm rot="10800000">
              <a:off x="4019925" y="5303000"/>
              <a:ext cx="0" cy="652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57" name="Google Shape;257;p21"/>
          <p:cNvCxnSpPr>
            <a:stCxn id="244" idx="0"/>
            <a:endCxn id="252" idx="2"/>
          </p:cNvCxnSpPr>
          <p:nvPr/>
        </p:nvCxnSpPr>
        <p:spPr>
          <a:xfrm rot="10800000">
            <a:off x="572024" y="5846513"/>
            <a:ext cx="964662" cy="71903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21"/>
          <p:cNvCxnSpPr>
            <a:stCxn id="246" idx="0"/>
            <a:endCxn id="252" idx="2"/>
          </p:cNvCxnSpPr>
          <p:nvPr/>
        </p:nvCxnSpPr>
        <p:spPr>
          <a:xfrm rot="10800000">
            <a:off x="572134" y="5846513"/>
            <a:ext cx="2893656" cy="71903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21"/>
          <p:cNvCxnSpPr>
            <a:stCxn id="248" idx="0"/>
            <a:endCxn id="255" idx="2"/>
          </p:cNvCxnSpPr>
          <p:nvPr/>
        </p:nvCxnSpPr>
        <p:spPr>
          <a:xfrm rot="10800000">
            <a:off x="4430233" y="5846513"/>
            <a:ext cx="964662" cy="71903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21"/>
          <p:cNvCxnSpPr>
            <a:stCxn id="249" idx="0"/>
            <a:endCxn id="252" idx="2"/>
          </p:cNvCxnSpPr>
          <p:nvPr/>
        </p:nvCxnSpPr>
        <p:spPr>
          <a:xfrm rot="10800000">
            <a:off x="572148" y="5846513"/>
            <a:ext cx="5787314" cy="71903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697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UF(int n)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count = n;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id = new int[n];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sz = new int[n];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(int i = 0; i &lt; n; i++) { id[i] = i; sz[i] = 1; 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void union(int p, int q)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int i = find(p), j = find(q);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(i == j) return;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(sz[i] &lt; sz[j]) { id[i] = j; sz[j] += sz[i]; 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else               { id[j] = i; sz[i] += sz[j]; 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count--;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Weighted trees</a:t>
            </a:r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36746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A74E-7685-4626-8898-8C8ABACA0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Weighted Trees Union-Find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68D23-B94E-421E-BF2F-2DDA8AB8F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856F7-C656-4C5B-8B70-8C7AB862C7C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A509B-C0E3-4C89-B835-B0DD4F4423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3DE635-D8DA-49E0-B5B4-A4701F0A9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76" y="821315"/>
            <a:ext cx="9662164" cy="64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22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Runtime?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find()?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union()?</a:t>
            </a:r>
            <a:endParaRPr/>
          </a:p>
          <a:p>
            <a:pPr marL="0" indent="0">
              <a:lnSpc>
                <a:spcPct val="200000"/>
              </a:lnSpc>
              <a:buNone/>
            </a:pPr>
            <a:endParaRPr/>
          </a:p>
          <a:p>
            <a:pPr>
              <a:lnSpc>
                <a:spcPct val="200000"/>
              </a:lnSpc>
            </a:pPr>
            <a:r>
              <a:rPr lang="en"/>
              <a:t>Can we do any better?</a:t>
            </a:r>
            <a:endParaRPr/>
          </a:p>
        </p:txBody>
      </p:sp>
      <p:sp>
        <p:nvSpPr>
          <p:cNvPr id="273" name="Google Shape;273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Weighted tree approach analysis</a:t>
            </a:r>
            <a:endParaRPr/>
          </a:p>
        </p:txBody>
      </p:sp>
      <p:sp>
        <p:nvSpPr>
          <p:cNvPr id="274" name="Google Shape;274;p2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2CCEE-A330-4CD7-A934-03A53ED91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1465320"/>
            <a:ext cx="3879125" cy="2586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D9567-71B2-4B35-B9D1-A7EEAB22A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416" y="4519250"/>
            <a:ext cx="4081599" cy="27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8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9E0F-4785-463D-8CEF-B3BCFA4D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 Compression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1D1A4-ABDF-476B-AEDF-23212D773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FBE0C-A6C5-407D-9E4A-540231537E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3DACC-78CB-4E9E-ABF8-02B7EA215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273E9-5BC9-42BE-8A7A-361C9F7D2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87" y="1062539"/>
            <a:ext cx="8993777" cy="59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7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>
            <a:spLocks noGrp="1"/>
          </p:cNvSpPr>
          <p:nvPr>
            <p:ph type="body" idx="1"/>
          </p:nvPr>
        </p:nvSpPr>
        <p:spPr>
          <a:xfrm>
            <a:off x="504349" y="1248661"/>
            <a:ext cx="9068753" cy="431321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What is the runtime of Kruskal’s algorithm??</a:t>
            </a:r>
            <a:endParaRPr dirty="0"/>
          </a:p>
        </p:txBody>
      </p:sp>
      <p:sp>
        <p:nvSpPr>
          <p:cNvPr id="280" name="Google Shape;280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Kruskal’s algorithm, once again</a:t>
            </a:r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C453E-B804-4FE3-A8B3-6D51CF88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05" y="2109156"/>
            <a:ext cx="8055973" cy="537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0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6F2C-CE7A-4BAB-8B34-730976279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Union-Find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D5128-6070-4480-8C14-DDBBC6518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E05928-D45C-4572-B0A9-170EC802919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689E-1A7B-420B-B853-F49944116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C8C17-34C3-410C-B13C-207B71332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86" y="1057630"/>
            <a:ext cx="8684079" cy="579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89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E03BA-82B4-4416-A7FB-863509903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 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876FE-DC1C-49FA-9C6F-0DBD332AC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A2E2-EEAB-47DF-937A-6B4AB108480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869C0-FE74-461F-AC97-0D7C707B02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5E9ED-4611-49E1-A3F5-6258E98B8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54" y="760958"/>
            <a:ext cx="9783986" cy="6523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F53B7B-83C3-4E28-99E1-9712C95BD58C}"/>
              </a:ext>
            </a:extLst>
          </p:cNvPr>
          <p:cNvSpPr txBox="1"/>
          <p:nvPr/>
        </p:nvSpPr>
        <p:spPr>
          <a:xfrm>
            <a:off x="5401491" y="9927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45830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D4B91-E48B-451C-9281-FE0D662C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Problem of the Day 1: Weighted Shortest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2744E-EFE2-4384-BEF3-FF4CE9EB5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</a:t>
            </a:r>
          </a:p>
          <a:p>
            <a:pPr lvl="1"/>
            <a:r>
              <a:rPr lang="en-US" dirty="0"/>
              <a:t>A road network</a:t>
            </a:r>
          </a:p>
          <a:p>
            <a:pPr lvl="2"/>
            <a:r>
              <a:rPr lang="en-US" dirty="0"/>
              <a:t>Road segments and intersections</a:t>
            </a:r>
          </a:p>
          <a:p>
            <a:pPr lvl="2"/>
            <a:r>
              <a:rPr lang="en-US" dirty="0"/>
              <a:t>Road segments are labeled by travel time</a:t>
            </a:r>
          </a:p>
          <a:p>
            <a:pPr lvl="3"/>
            <a:r>
              <a:rPr lang="en-US" dirty="0"/>
              <a:t>From length and maximum speed</a:t>
            </a:r>
          </a:p>
          <a:p>
            <a:pPr lvl="3"/>
            <a:r>
              <a:rPr lang="en-US" dirty="0"/>
              <a:t>How do we get max speed?</a:t>
            </a:r>
          </a:p>
          <a:p>
            <a:pPr lvl="1"/>
            <a:r>
              <a:rPr lang="en-US" dirty="0"/>
              <a:t>Starting address and destination address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A shortest path from source to destination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D33B5-7ADB-4B3F-83A4-4B1FD693E30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81916-7ECE-4E17-ACA1-097328B8A3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3388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Assignment 2 late due date on 3/30</a:t>
            </a:r>
          </a:p>
          <a:p>
            <a:pPr lvl="1"/>
            <a:r>
              <a:rPr lang="en-US" dirty="0"/>
              <a:t>Lab 9 due on 4/1</a:t>
            </a:r>
          </a:p>
          <a:p>
            <a:pPr lvl="1"/>
            <a:r>
              <a:rPr lang="en-US" dirty="0"/>
              <a:t>Homework 10 due on 4/4</a:t>
            </a:r>
          </a:p>
          <a:p>
            <a:pPr lvl="1"/>
            <a:r>
              <a:rPr lang="en-US" dirty="0"/>
              <a:t>Assignment 3 and 4 due on 4/18</a:t>
            </a:r>
          </a:p>
          <a:p>
            <a:pPr lvl="2"/>
            <a:r>
              <a:rPr lang="en-US" dirty="0"/>
              <a:t>Used to be one assignment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Dijkstra’s algorithm: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Set a distance value of MAX_INT for all vertices but start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Set cur = start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While destination is not visited: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For each unvisited neighbor of cur: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Compute tentative distance from start to the unvisited neighbor through cur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Update any vertices for which a lesser distance is computed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Mark cur as visited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Let cur be the unvisited vertex with the smallest tentative distance from start</a:t>
            </a:r>
            <a:endParaRPr/>
          </a:p>
        </p:txBody>
      </p:sp>
      <p:sp>
        <p:nvSpPr>
          <p:cNvPr id="346" name="Google Shape;346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Weighted shortest path</a:t>
            </a:r>
            <a:endParaRPr/>
          </a:p>
        </p:txBody>
      </p:sp>
      <p:sp>
        <p:nvSpPr>
          <p:cNvPr id="347" name="Google Shape;347;p2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68357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566810-4A95-4961-826D-6DD98A6CE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92335E-44A3-43AE-B2D2-C098EF58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Distance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90E13-2BB8-4CFE-9463-2E20B719A1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13DB2D-ED3E-431F-9E48-4DE9F631F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01" y="2506608"/>
            <a:ext cx="9130393" cy="254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38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Dijkstra's example</a:t>
            </a:r>
            <a:endParaRPr/>
          </a:p>
        </p:txBody>
      </p:sp>
      <p:sp>
        <p:nvSpPr>
          <p:cNvPr id="353" name="Google Shape;353;p24"/>
          <p:cNvSpPr/>
          <p:nvPr/>
        </p:nvSpPr>
        <p:spPr>
          <a:xfrm>
            <a:off x="2568113" y="2085689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4" name="Google Shape;354;p24"/>
          <p:cNvSpPr/>
          <p:nvPr/>
        </p:nvSpPr>
        <p:spPr>
          <a:xfrm>
            <a:off x="802155" y="3035420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5" name="Google Shape;355;p24"/>
          <p:cNvSpPr/>
          <p:nvPr/>
        </p:nvSpPr>
        <p:spPr>
          <a:xfrm>
            <a:off x="4281838" y="3035420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6" name="Google Shape;356;p24"/>
          <p:cNvSpPr/>
          <p:nvPr/>
        </p:nvSpPr>
        <p:spPr>
          <a:xfrm>
            <a:off x="2568113" y="4111933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7" name="Google Shape;357;p24"/>
          <p:cNvSpPr/>
          <p:nvPr/>
        </p:nvSpPr>
        <p:spPr>
          <a:xfrm>
            <a:off x="1155116" y="5418287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8" name="Google Shape;358;p24"/>
          <p:cNvSpPr/>
          <p:nvPr/>
        </p:nvSpPr>
        <p:spPr>
          <a:xfrm>
            <a:off x="4025024" y="5418287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59" name="Google Shape;359;p24"/>
          <p:cNvCxnSpPr>
            <a:stCxn id="354" idx="7"/>
            <a:endCxn id="353" idx="3"/>
          </p:cNvCxnSpPr>
          <p:nvPr/>
        </p:nvCxnSpPr>
        <p:spPr>
          <a:xfrm rot="10800000" flipH="1">
            <a:off x="1374127" y="2657505"/>
            <a:ext cx="1292278" cy="47605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24"/>
          <p:cNvSpPr/>
          <p:nvPr/>
        </p:nvSpPr>
        <p:spPr>
          <a:xfrm>
            <a:off x="1597335" y="2365314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61" name="Google Shape;361;p24"/>
          <p:cNvCxnSpPr>
            <a:stCxn id="353" idx="5"/>
            <a:endCxn id="355" idx="1"/>
          </p:cNvCxnSpPr>
          <p:nvPr/>
        </p:nvCxnSpPr>
        <p:spPr>
          <a:xfrm>
            <a:off x="3140086" y="2657662"/>
            <a:ext cx="1240044" cy="47605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4"/>
          <p:cNvSpPr/>
          <p:nvPr/>
        </p:nvSpPr>
        <p:spPr>
          <a:xfrm>
            <a:off x="3538893" y="2365314"/>
            <a:ext cx="1005986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63" name="Google Shape;363;p24"/>
          <p:cNvCxnSpPr>
            <a:stCxn id="353" idx="4"/>
            <a:endCxn id="356" idx="0"/>
          </p:cNvCxnSpPr>
          <p:nvPr/>
        </p:nvCxnSpPr>
        <p:spPr>
          <a:xfrm>
            <a:off x="2903167" y="2755797"/>
            <a:ext cx="0" cy="135608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4"/>
          <p:cNvSpPr/>
          <p:nvPr/>
        </p:nvSpPr>
        <p:spPr>
          <a:xfrm>
            <a:off x="2368712" y="2937290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65" name="Google Shape;365;p24"/>
          <p:cNvCxnSpPr>
            <a:stCxn id="354" idx="5"/>
            <a:endCxn id="356" idx="1"/>
          </p:cNvCxnSpPr>
          <p:nvPr/>
        </p:nvCxnSpPr>
        <p:spPr>
          <a:xfrm>
            <a:off x="1374127" y="3607393"/>
            <a:ext cx="1292278" cy="6026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24"/>
          <p:cNvSpPr/>
          <p:nvPr/>
        </p:nvSpPr>
        <p:spPr>
          <a:xfrm>
            <a:off x="1624058" y="3795475"/>
            <a:ext cx="81027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67" name="Google Shape;367;p24"/>
          <p:cNvCxnSpPr>
            <a:stCxn id="355" idx="3"/>
            <a:endCxn id="356" idx="7"/>
          </p:cNvCxnSpPr>
          <p:nvPr/>
        </p:nvCxnSpPr>
        <p:spPr>
          <a:xfrm flipH="1">
            <a:off x="3139930" y="3607393"/>
            <a:ext cx="1240044" cy="6026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8" name="Google Shape;368;p24"/>
          <p:cNvSpPr/>
          <p:nvPr/>
        </p:nvSpPr>
        <p:spPr>
          <a:xfrm>
            <a:off x="3538891" y="3795475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69" name="Google Shape;369;p24"/>
          <p:cNvCxnSpPr>
            <a:stCxn id="354" idx="4"/>
            <a:endCxn id="357" idx="0"/>
          </p:cNvCxnSpPr>
          <p:nvPr/>
        </p:nvCxnSpPr>
        <p:spPr>
          <a:xfrm>
            <a:off x="1137208" y="3705527"/>
            <a:ext cx="353071" cy="171278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24"/>
          <p:cNvSpPr/>
          <p:nvPr/>
        </p:nvSpPr>
        <p:spPr>
          <a:xfrm>
            <a:off x="504349" y="4288550"/>
            <a:ext cx="869783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71" name="Google Shape;371;p24"/>
          <p:cNvCxnSpPr>
            <a:stCxn id="355" idx="4"/>
            <a:endCxn id="358" idx="0"/>
          </p:cNvCxnSpPr>
          <p:nvPr/>
        </p:nvCxnSpPr>
        <p:spPr>
          <a:xfrm flipH="1">
            <a:off x="4360023" y="3705527"/>
            <a:ext cx="256869" cy="171278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" name="Google Shape;372;p24"/>
          <p:cNvSpPr/>
          <p:nvPr/>
        </p:nvSpPr>
        <p:spPr>
          <a:xfrm>
            <a:off x="4316055" y="4346762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9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73" name="Google Shape;373;p24"/>
          <p:cNvCxnSpPr>
            <a:stCxn id="356" idx="5"/>
            <a:endCxn id="358" idx="1"/>
          </p:cNvCxnSpPr>
          <p:nvPr/>
        </p:nvCxnSpPr>
        <p:spPr>
          <a:xfrm>
            <a:off x="3140086" y="4683905"/>
            <a:ext cx="983175" cy="83242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24"/>
          <p:cNvSpPr/>
          <p:nvPr/>
        </p:nvSpPr>
        <p:spPr>
          <a:xfrm>
            <a:off x="2925193" y="4847496"/>
            <a:ext cx="907801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75" name="Google Shape;375;p24"/>
          <p:cNvCxnSpPr>
            <a:stCxn id="357" idx="7"/>
            <a:endCxn id="356" idx="3"/>
          </p:cNvCxnSpPr>
          <p:nvPr/>
        </p:nvCxnSpPr>
        <p:spPr>
          <a:xfrm rot="10800000" flipH="1">
            <a:off x="1727088" y="4683996"/>
            <a:ext cx="939207" cy="83242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p24"/>
          <p:cNvSpPr/>
          <p:nvPr/>
        </p:nvSpPr>
        <p:spPr>
          <a:xfrm>
            <a:off x="2127103" y="4846224"/>
            <a:ext cx="798045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77" name="Google Shape;377;p24"/>
          <p:cNvCxnSpPr>
            <a:stCxn id="357" idx="6"/>
            <a:endCxn id="358" idx="2"/>
          </p:cNvCxnSpPr>
          <p:nvPr/>
        </p:nvCxnSpPr>
        <p:spPr>
          <a:xfrm>
            <a:off x="1825223" y="5753341"/>
            <a:ext cx="219974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p24"/>
          <p:cNvSpPr/>
          <p:nvPr/>
        </p:nvSpPr>
        <p:spPr>
          <a:xfrm>
            <a:off x="2590070" y="5659784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24"/>
          <p:cNvSpPr/>
          <p:nvPr/>
        </p:nvSpPr>
        <p:spPr>
          <a:xfrm>
            <a:off x="6758015" y="2728468"/>
            <a:ext cx="1474103" cy="4760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0" name="Google Shape;380;p24"/>
          <p:cNvSpPr/>
          <p:nvPr/>
        </p:nvSpPr>
        <p:spPr>
          <a:xfrm>
            <a:off x="6755866" y="3204518"/>
            <a:ext cx="1474103" cy="4760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∞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1" name="Google Shape;381;p24"/>
          <p:cNvSpPr/>
          <p:nvPr/>
        </p:nvSpPr>
        <p:spPr>
          <a:xfrm>
            <a:off x="6755866" y="3677096"/>
            <a:ext cx="1474103" cy="4760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∞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2" name="Google Shape;382;p24"/>
          <p:cNvSpPr/>
          <p:nvPr/>
        </p:nvSpPr>
        <p:spPr>
          <a:xfrm>
            <a:off x="6758015" y="4153146"/>
            <a:ext cx="1474103" cy="4760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∞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3" name="Google Shape;383;p24"/>
          <p:cNvSpPr/>
          <p:nvPr/>
        </p:nvSpPr>
        <p:spPr>
          <a:xfrm>
            <a:off x="6758015" y="5101775"/>
            <a:ext cx="1474103" cy="4760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∞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4" name="Google Shape;384;p24"/>
          <p:cNvSpPr/>
          <p:nvPr/>
        </p:nvSpPr>
        <p:spPr>
          <a:xfrm>
            <a:off x="6758015" y="4625725"/>
            <a:ext cx="1474103" cy="4760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∞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5" name="Google Shape;385;p24"/>
          <p:cNvSpPr/>
          <p:nvPr/>
        </p:nvSpPr>
        <p:spPr>
          <a:xfrm>
            <a:off x="8376806" y="2728468"/>
            <a:ext cx="1474103" cy="4760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--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6" name="Google Shape;386;p24"/>
          <p:cNvSpPr/>
          <p:nvPr/>
        </p:nvSpPr>
        <p:spPr>
          <a:xfrm>
            <a:off x="8374656" y="3204518"/>
            <a:ext cx="1474103" cy="4760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--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7" name="Google Shape;387;p24"/>
          <p:cNvSpPr/>
          <p:nvPr/>
        </p:nvSpPr>
        <p:spPr>
          <a:xfrm>
            <a:off x="8374656" y="3677096"/>
            <a:ext cx="1474103" cy="4760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--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8" name="Google Shape;388;p24"/>
          <p:cNvSpPr/>
          <p:nvPr/>
        </p:nvSpPr>
        <p:spPr>
          <a:xfrm>
            <a:off x="8376806" y="4153146"/>
            <a:ext cx="1474103" cy="4760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--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9" name="Google Shape;389;p24"/>
          <p:cNvSpPr/>
          <p:nvPr/>
        </p:nvSpPr>
        <p:spPr>
          <a:xfrm>
            <a:off x="8376806" y="5101775"/>
            <a:ext cx="1474103" cy="4760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--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0" name="Google Shape;390;p24"/>
          <p:cNvSpPr/>
          <p:nvPr/>
        </p:nvSpPr>
        <p:spPr>
          <a:xfrm>
            <a:off x="8376806" y="4625725"/>
            <a:ext cx="1474103" cy="4760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--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91" name="Google Shape;391;p24"/>
          <p:cNvGrpSpPr/>
          <p:nvPr/>
        </p:nvGrpSpPr>
        <p:grpSpPr>
          <a:xfrm>
            <a:off x="5941072" y="2158860"/>
            <a:ext cx="3908762" cy="3418965"/>
            <a:chOff x="5390850" y="1956575"/>
            <a:chExt cx="3547075" cy="3102600"/>
          </a:xfrm>
        </p:grpSpPr>
        <p:sp>
          <p:nvSpPr>
            <p:cNvPr id="392" name="Google Shape;392;p24"/>
            <p:cNvSpPr/>
            <p:nvPr/>
          </p:nvSpPr>
          <p:spPr>
            <a:xfrm>
              <a:off x="6131225" y="1956575"/>
              <a:ext cx="1337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Distance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7600225" y="1956575"/>
              <a:ext cx="13377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 dirty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Parent</a:t>
              </a:r>
              <a:endParaRPr kumimoji="0" sz="242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5391735" y="2473475"/>
              <a:ext cx="6072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5390850" y="2905475"/>
              <a:ext cx="6072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5390850" y="3334325"/>
              <a:ext cx="6072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5391735" y="3766325"/>
              <a:ext cx="6072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5390850" y="4627175"/>
              <a:ext cx="6072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5391735" y="4195175"/>
              <a:ext cx="6072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00" name="Google Shape;400;p24"/>
          <p:cNvGrpSpPr/>
          <p:nvPr/>
        </p:nvGrpSpPr>
        <p:grpSpPr>
          <a:xfrm>
            <a:off x="6758016" y="3204518"/>
            <a:ext cx="3090743" cy="476050"/>
            <a:chOff x="6132200" y="2905475"/>
            <a:chExt cx="2804750" cy="432000"/>
          </a:xfrm>
        </p:grpSpPr>
        <p:sp>
          <p:nvSpPr>
            <p:cNvPr id="401" name="Google Shape;401;p24"/>
            <p:cNvSpPr/>
            <p:nvPr/>
          </p:nvSpPr>
          <p:spPr>
            <a:xfrm>
              <a:off x="6132200" y="2905475"/>
              <a:ext cx="1337700" cy="43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7599250" y="2905475"/>
              <a:ext cx="1337700" cy="43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03" name="Google Shape;403;p24"/>
          <p:cNvGrpSpPr/>
          <p:nvPr/>
        </p:nvGrpSpPr>
        <p:grpSpPr>
          <a:xfrm>
            <a:off x="6758016" y="3677096"/>
            <a:ext cx="3090743" cy="476050"/>
            <a:chOff x="6132200" y="3334325"/>
            <a:chExt cx="2804750" cy="432000"/>
          </a:xfrm>
        </p:grpSpPr>
        <p:sp>
          <p:nvSpPr>
            <p:cNvPr id="404" name="Google Shape;404;p24"/>
            <p:cNvSpPr/>
            <p:nvPr/>
          </p:nvSpPr>
          <p:spPr>
            <a:xfrm>
              <a:off x="7599250" y="3334325"/>
              <a:ext cx="1337700" cy="43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6132200" y="3334325"/>
              <a:ext cx="1337700" cy="43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06" name="Google Shape;406;p24"/>
          <p:cNvGrpSpPr/>
          <p:nvPr/>
        </p:nvGrpSpPr>
        <p:grpSpPr>
          <a:xfrm>
            <a:off x="6758016" y="4153146"/>
            <a:ext cx="3092893" cy="476050"/>
            <a:chOff x="6132200" y="3766325"/>
            <a:chExt cx="2806700" cy="432000"/>
          </a:xfrm>
        </p:grpSpPr>
        <p:sp>
          <p:nvSpPr>
            <p:cNvPr id="407" name="Google Shape;407;p24"/>
            <p:cNvSpPr/>
            <p:nvPr/>
          </p:nvSpPr>
          <p:spPr>
            <a:xfrm>
              <a:off x="7601200" y="3766325"/>
              <a:ext cx="1337700" cy="43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6132200" y="3766325"/>
              <a:ext cx="1337700" cy="43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14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409" name="Google Shape;409;p24"/>
          <p:cNvSpPr/>
          <p:nvPr/>
        </p:nvSpPr>
        <p:spPr>
          <a:xfrm>
            <a:off x="2568113" y="2085634"/>
            <a:ext cx="670107" cy="670107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10" name="Google Shape;410;p24"/>
          <p:cNvGrpSpPr/>
          <p:nvPr/>
        </p:nvGrpSpPr>
        <p:grpSpPr>
          <a:xfrm>
            <a:off x="802156" y="2657606"/>
            <a:ext cx="1864093" cy="1047921"/>
            <a:chOff x="727450" y="2409171"/>
            <a:chExt cx="1691604" cy="950954"/>
          </a:xfrm>
        </p:grpSpPr>
        <p:sp>
          <p:nvSpPr>
            <p:cNvPr id="411" name="Google Shape;411;p24"/>
            <p:cNvSpPr/>
            <p:nvPr/>
          </p:nvSpPr>
          <p:spPr>
            <a:xfrm>
              <a:off x="727450" y="2752025"/>
              <a:ext cx="608100" cy="6081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12" name="Google Shape;412;p24"/>
            <p:cNvCxnSpPr>
              <a:stCxn id="409" idx="3"/>
              <a:endCxn id="411" idx="7"/>
            </p:cNvCxnSpPr>
            <p:nvPr/>
          </p:nvCxnSpPr>
          <p:spPr>
            <a:xfrm flipH="1">
              <a:off x="1246354" y="2409171"/>
              <a:ext cx="1172700" cy="4320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3" name="Google Shape;413;p24"/>
          <p:cNvGrpSpPr/>
          <p:nvPr/>
        </p:nvGrpSpPr>
        <p:grpSpPr>
          <a:xfrm>
            <a:off x="6756941" y="4625725"/>
            <a:ext cx="3092893" cy="476050"/>
            <a:chOff x="6132200" y="3766325"/>
            <a:chExt cx="2806700" cy="432000"/>
          </a:xfrm>
        </p:grpSpPr>
        <p:sp>
          <p:nvSpPr>
            <p:cNvPr id="414" name="Google Shape;414;p24"/>
            <p:cNvSpPr/>
            <p:nvPr/>
          </p:nvSpPr>
          <p:spPr>
            <a:xfrm>
              <a:off x="7601200" y="3766325"/>
              <a:ext cx="1337700" cy="43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6132200" y="3766325"/>
              <a:ext cx="1337700" cy="43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22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16" name="Google Shape;416;p24"/>
          <p:cNvGrpSpPr/>
          <p:nvPr/>
        </p:nvGrpSpPr>
        <p:grpSpPr>
          <a:xfrm>
            <a:off x="2568113" y="2755741"/>
            <a:ext cx="670107" cy="2022842"/>
            <a:chOff x="2330000" y="2498225"/>
            <a:chExt cx="608100" cy="1835663"/>
          </a:xfrm>
        </p:grpSpPr>
        <p:sp>
          <p:nvSpPr>
            <p:cNvPr id="417" name="Google Shape;417;p24"/>
            <p:cNvSpPr/>
            <p:nvPr/>
          </p:nvSpPr>
          <p:spPr>
            <a:xfrm>
              <a:off x="2330000" y="3725788"/>
              <a:ext cx="608100" cy="6081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18" name="Google Shape;418;p24"/>
            <p:cNvCxnSpPr>
              <a:stCxn id="409" idx="4"/>
              <a:endCxn id="417" idx="0"/>
            </p:cNvCxnSpPr>
            <p:nvPr/>
          </p:nvCxnSpPr>
          <p:spPr>
            <a:xfrm>
              <a:off x="2634050" y="2498225"/>
              <a:ext cx="0" cy="12276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9" name="Google Shape;419;p24"/>
          <p:cNvGrpSpPr/>
          <p:nvPr/>
        </p:nvGrpSpPr>
        <p:grpSpPr>
          <a:xfrm>
            <a:off x="6756941" y="4153146"/>
            <a:ext cx="3092893" cy="476050"/>
            <a:chOff x="6132200" y="3766325"/>
            <a:chExt cx="2806700" cy="432000"/>
          </a:xfrm>
        </p:grpSpPr>
        <p:sp>
          <p:nvSpPr>
            <p:cNvPr id="420" name="Google Shape;420;p24"/>
            <p:cNvSpPr/>
            <p:nvPr/>
          </p:nvSpPr>
          <p:spPr>
            <a:xfrm>
              <a:off x="7601200" y="3766325"/>
              <a:ext cx="1337700" cy="43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6132200" y="3766325"/>
              <a:ext cx="1337700" cy="43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11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22" name="Google Shape;422;p24"/>
          <p:cNvGrpSpPr/>
          <p:nvPr/>
        </p:nvGrpSpPr>
        <p:grpSpPr>
          <a:xfrm>
            <a:off x="6758016" y="5101775"/>
            <a:ext cx="3092893" cy="476050"/>
            <a:chOff x="6132200" y="3766325"/>
            <a:chExt cx="2806700" cy="432000"/>
          </a:xfrm>
        </p:grpSpPr>
        <p:sp>
          <p:nvSpPr>
            <p:cNvPr id="423" name="Google Shape;423;p24"/>
            <p:cNvSpPr/>
            <p:nvPr/>
          </p:nvSpPr>
          <p:spPr>
            <a:xfrm>
              <a:off x="7601200" y="3766325"/>
              <a:ext cx="1337700" cy="43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6132200" y="3766325"/>
              <a:ext cx="1337700" cy="43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22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25" name="Google Shape;425;p24"/>
          <p:cNvGrpSpPr/>
          <p:nvPr/>
        </p:nvGrpSpPr>
        <p:grpSpPr>
          <a:xfrm>
            <a:off x="3140085" y="3035407"/>
            <a:ext cx="1811859" cy="1171203"/>
            <a:chOff x="2849046" y="2752013"/>
            <a:chExt cx="1644204" cy="1062829"/>
          </a:xfrm>
        </p:grpSpPr>
        <p:sp>
          <p:nvSpPr>
            <p:cNvPr id="426" name="Google Shape;426;p24"/>
            <p:cNvSpPr/>
            <p:nvPr/>
          </p:nvSpPr>
          <p:spPr>
            <a:xfrm>
              <a:off x="3885150" y="2752013"/>
              <a:ext cx="608100" cy="6081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27" name="Google Shape;427;p24"/>
            <p:cNvCxnSpPr>
              <a:stCxn id="417" idx="7"/>
              <a:endCxn id="426" idx="3"/>
            </p:cNvCxnSpPr>
            <p:nvPr/>
          </p:nvCxnSpPr>
          <p:spPr>
            <a:xfrm rot="10800000" flipH="1">
              <a:off x="2849046" y="3270942"/>
              <a:ext cx="1125300" cy="5439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8" name="Google Shape;428;p24"/>
          <p:cNvGrpSpPr/>
          <p:nvPr/>
        </p:nvGrpSpPr>
        <p:grpSpPr>
          <a:xfrm>
            <a:off x="6758016" y="5101775"/>
            <a:ext cx="3092893" cy="476050"/>
            <a:chOff x="6132200" y="3766325"/>
            <a:chExt cx="2806700" cy="432000"/>
          </a:xfrm>
        </p:grpSpPr>
        <p:sp>
          <p:nvSpPr>
            <p:cNvPr id="429" name="Google Shape;429;p24"/>
            <p:cNvSpPr/>
            <p:nvPr/>
          </p:nvSpPr>
          <p:spPr>
            <a:xfrm>
              <a:off x="7601200" y="3766325"/>
              <a:ext cx="1337700" cy="43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6132200" y="3766325"/>
              <a:ext cx="1337700" cy="43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31" name="Google Shape;431;p24"/>
          <p:cNvGrpSpPr/>
          <p:nvPr/>
        </p:nvGrpSpPr>
        <p:grpSpPr>
          <a:xfrm>
            <a:off x="4025024" y="3705486"/>
            <a:ext cx="670107" cy="2382895"/>
            <a:chOff x="3652100" y="3360088"/>
            <a:chExt cx="608100" cy="2162400"/>
          </a:xfrm>
        </p:grpSpPr>
        <p:sp>
          <p:nvSpPr>
            <p:cNvPr id="432" name="Google Shape;432;p24"/>
            <p:cNvSpPr/>
            <p:nvPr/>
          </p:nvSpPr>
          <p:spPr>
            <a:xfrm>
              <a:off x="3652100" y="4914388"/>
              <a:ext cx="608100" cy="6081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33" name="Google Shape;433;p24"/>
            <p:cNvCxnSpPr>
              <a:stCxn id="432" idx="0"/>
              <a:endCxn id="426" idx="4"/>
            </p:cNvCxnSpPr>
            <p:nvPr/>
          </p:nvCxnSpPr>
          <p:spPr>
            <a:xfrm rot="10800000" flipH="1">
              <a:off x="3956150" y="3360088"/>
              <a:ext cx="233100" cy="15543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4" name="Google Shape;434;p24"/>
          <p:cNvGrpSpPr/>
          <p:nvPr/>
        </p:nvGrpSpPr>
        <p:grpSpPr>
          <a:xfrm>
            <a:off x="6756941" y="4625725"/>
            <a:ext cx="3092893" cy="476050"/>
            <a:chOff x="6132200" y="3766325"/>
            <a:chExt cx="2806700" cy="432000"/>
          </a:xfrm>
        </p:grpSpPr>
        <p:sp>
          <p:nvSpPr>
            <p:cNvPr id="435" name="Google Shape;435;p24"/>
            <p:cNvSpPr/>
            <p:nvPr/>
          </p:nvSpPr>
          <p:spPr>
            <a:xfrm>
              <a:off x="7601200" y="3766325"/>
              <a:ext cx="1337700" cy="43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6132200" y="3766325"/>
              <a:ext cx="1337700" cy="432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21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37" name="Google Shape;437;p24"/>
          <p:cNvGrpSpPr/>
          <p:nvPr/>
        </p:nvGrpSpPr>
        <p:grpSpPr>
          <a:xfrm>
            <a:off x="1155061" y="4680447"/>
            <a:ext cx="1511188" cy="1407933"/>
            <a:chOff x="1047700" y="4244833"/>
            <a:chExt cx="1371354" cy="1277654"/>
          </a:xfrm>
        </p:grpSpPr>
        <p:sp>
          <p:nvSpPr>
            <p:cNvPr id="438" name="Google Shape;438;p24"/>
            <p:cNvSpPr/>
            <p:nvPr/>
          </p:nvSpPr>
          <p:spPr>
            <a:xfrm>
              <a:off x="1047700" y="4914388"/>
              <a:ext cx="608100" cy="6081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439" name="Google Shape;439;p24"/>
            <p:cNvCxnSpPr>
              <a:stCxn id="417" idx="3"/>
              <a:endCxn id="438" idx="7"/>
            </p:cNvCxnSpPr>
            <p:nvPr/>
          </p:nvCxnSpPr>
          <p:spPr>
            <a:xfrm flipH="1">
              <a:off x="1566754" y="4244833"/>
              <a:ext cx="852300" cy="7587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0" name="Google Shape;440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27702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How to implement?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Best path/parent array?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Runtime?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PQ?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Turns out to be very similar to Eager Prims</a:t>
            </a:r>
            <a:endParaRPr/>
          </a:p>
          <a:p>
            <a:pPr lvl="3">
              <a:lnSpc>
                <a:spcPct val="200000"/>
              </a:lnSpc>
            </a:pPr>
            <a:r>
              <a:rPr lang="en"/>
              <a:t>Storing paths instead of edges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Runtime?</a:t>
            </a:r>
            <a:endParaRPr/>
          </a:p>
        </p:txBody>
      </p:sp>
      <p:sp>
        <p:nvSpPr>
          <p:cNvPr id="446" name="Google Shape;446;p2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Analysis of Dijkstra’s algorithm</a:t>
            </a:r>
            <a:endParaRPr/>
          </a:p>
        </p:txBody>
      </p:sp>
      <p:sp>
        <p:nvSpPr>
          <p:cNvPr id="447" name="Google Shape;447;p2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60134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72D03-E327-4CAE-9832-A7AA813E2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Dijkstra’s Shortest Paths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EB96-3222-44A1-AAE7-40453664F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EC8F9-53CA-4235-ADE8-992A68E5D9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E5ACA-0ED8-46EB-8E91-0B92C073A7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C5E4FA-2ECA-4573-AFB8-C62E87252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94" y="1626154"/>
            <a:ext cx="7738577" cy="516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27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5FA7-D53D-4963-B0DF-90458796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Dijkstra’s Shortest Paths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AA788-6214-4CD7-97A8-58C7E685D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D0931-513D-47F4-93AF-6F1D1B5A76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9721F-69C6-4041-958E-03AB3D0266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689B1-D2F5-4ADE-82BA-0639FD70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35" y="1087362"/>
            <a:ext cx="8771164" cy="58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91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D4B91-E48B-451C-9281-FE0D662C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Problem of the Day 2: Finding Bottlenecks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2744E-EFE2-4384-BEF3-FF4CE9EB5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assume that we want to send a large file from point A to point B over a computer network as fast as possible over multiple network links if needed</a:t>
            </a:r>
          </a:p>
          <a:p>
            <a:r>
              <a:rPr lang="en-US" dirty="0"/>
              <a:t>Input: </a:t>
            </a:r>
          </a:p>
          <a:p>
            <a:pPr lvl="1"/>
            <a:r>
              <a:rPr lang="en-US" dirty="0"/>
              <a:t>A computer network</a:t>
            </a:r>
          </a:p>
          <a:p>
            <a:pPr lvl="2"/>
            <a:r>
              <a:rPr lang="en-US" dirty="0"/>
              <a:t>Network nodes and links</a:t>
            </a:r>
          </a:p>
          <a:p>
            <a:pPr lvl="2"/>
            <a:r>
              <a:rPr lang="en-US" dirty="0"/>
              <a:t>Links are labeled by link capacity in Mbps</a:t>
            </a:r>
          </a:p>
          <a:p>
            <a:pPr lvl="1"/>
            <a:r>
              <a:rPr lang="en-US" dirty="0"/>
              <a:t>Starting node and destination node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The maximum network speed possible for sending a file from source to destination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D33B5-7ADB-4B3F-83A4-4B1FD693E30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81916-7ECE-4E17-ACA1-097328B8A3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912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  <a:noFill/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Consider a directed, weighted graph G(V, E)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Weights are applied to edges to state their </a:t>
            </a:r>
            <a:r>
              <a:rPr lang="en" i="1">
                <a:solidFill>
                  <a:srgbClr val="002B5E"/>
                </a:solidFill>
              </a:rPr>
              <a:t>capacity</a:t>
            </a:r>
            <a:r>
              <a:rPr lang="en">
                <a:solidFill>
                  <a:srgbClr val="980000"/>
                </a:solidFill>
              </a:rPr>
              <a:t> 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c(</a:t>
            </a:r>
            <a:r>
              <a:rPr lang="en"/>
              <a:t>u</a:t>
            </a:r>
            <a:r>
              <a:rPr lang="en">
                <a:solidFill>
                  <a:srgbClr val="002B5E"/>
                </a:solidFill>
              </a:rPr>
              <a:t>, </a:t>
            </a:r>
            <a:r>
              <a:rPr lang="en"/>
              <a:t>w</a:t>
            </a:r>
            <a:r>
              <a:rPr lang="en">
                <a:solidFill>
                  <a:srgbClr val="002B5E"/>
                </a:solidFill>
              </a:rPr>
              <a:t>) is the capacity of edge </a:t>
            </a:r>
            <a:r>
              <a:rPr lang="en"/>
              <a:t>(u, w)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if there is no edge from </a:t>
            </a:r>
            <a:r>
              <a:rPr lang="en"/>
              <a:t>u</a:t>
            </a:r>
            <a:r>
              <a:rPr lang="en">
                <a:solidFill>
                  <a:srgbClr val="002B5E"/>
                </a:solidFill>
              </a:rPr>
              <a:t> to </a:t>
            </a:r>
            <a:r>
              <a:rPr lang="en"/>
              <a:t>w</a:t>
            </a:r>
            <a:r>
              <a:rPr lang="en">
                <a:solidFill>
                  <a:srgbClr val="002B5E"/>
                </a:solidFill>
              </a:rPr>
              <a:t>, c(</a:t>
            </a:r>
            <a:r>
              <a:rPr lang="en"/>
              <a:t>u</a:t>
            </a:r>
            <a:r>
              <a:rPr lang="en">
                <a:solidFill>
                  <a:srgbClr val="002B5E"/>
                </a:solidFill>
              </a:rPr>
              <a:t>, </a:t>
            </a:r>
            <a:r>
              <a:rPr lang="en"/>
              <a:t>w</a:t>
            </a:r>
            <a:r>
              <a:rPr lang="en">
                <a:solidFill>
                  <a:srgbClr val="002B5E"/>
                </a:solidFill>
              </a:rPr>
              <a:t>) = 0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Consider two vertices, a </a:t>
            </a:r>
            <a:r>
              <a:rPr lang="en" i="1">
                <a:solidFill>
                  <a:srgbClr val="002B5E"/>
                </a:solidFill>
              </a:rPr>
              <a:t>source s </a:t>
            </a:r>
            <a:r>
              <a:rPr lang="en"/>
              <a:t>and a </a:t>
            </a:r>
            <a:r>
              <a:rPr lang="en" i="1">
                <a:solidFill>
                  <a:srgbClr val="002B5E"/>
                </a:solidFill>
              </a:rPr>
              <a:t>sink t</a:t>
            </a:r>
            <a:endParaRPr i="1"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Let’s determine the maximum flow that can run from s to t in the graph G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Defining network flow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9413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504349" y="1736944"/>
            <a:ext cx="9068753" cy="550399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Let the f(u, w) be the amount of flow being carried along the edge (u, w)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Some rules on the flow running through an edge:</a:t>
            </a:r>
            <a:endParaRPr/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∀(</a:t>
            </a:r>
            <a:r>
              <a:rPr lang="en"/>
              <a:t>u</a:t>
            </a:r>
            <a:r>
              <a:rPr lang="en">
                <a:solidFill>
                  <a:srgbClr val="002B5E"/>
                </a:solidFill>
              </a:rPr>
              <a:t>, </a:t>
            </a:r>
            <a:r>
              <a:rPr lang="en"/>
              <a:t>w</a:t>
            </a:r>
            <a:r>
              <a:rPr lang="en">
                <a:solidFill>
                  <a:srgbClr val="002B5E"/>
                </a:solidFill>
              </a:rPr>
              <a:t>) ∈ E f(</a:t>
            </a:r>
            <a:r>
              <a:rPr lang="en"/>
              <a:t>u</a:t>
            </a:r>
            <a:r>
              <a:rPr lang="en">
                <a:solidFill>
                  <a:srgbClr val="002B5E"/>
                </a:solidFill>
              </a:rPr>
              <a:t>, </a:t>
            </a:r>
            <a:r>
              <a:rPr lang="en"/>
              <a:t>w</a:t>
            </a:r>
            <a:r>
              <a:rPr lang="en">
                <a:solidFill>
                  <a:srgbClr val="002B5E"/>
                </a:solidFill>
              </a:rPr>
              <a:t>) &lt;= c(</a:t>
            </a:r>
            <a:r>
              <a:rPr lang="en"/>
              <a:t>u</a:t>
            </a:r>
            <a:r>
              <a:rPr lang="en">
                <a:solidFill>
                  <a:srgbClr val="002B5E"/>
                </a:solidFill>
              </a:rPr>
              <a:t>, </a:t>
            </a:r>
            <a:r>
              <a:rPr lang="en"/>
              <a:t>w</a:t>
            </a:r>
            <a:r>
              <a:rPr lang="en">
                <a:solidFill>
                  <a:srgbClr val="002B5E"/>
                </a:solidFill>
              </a:rPr>
              <a:t>)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∀</a:t>
            </a:r>
            <a:r>
              <a:rPr lang="en"/>
              <a:t>u</a:t>
            </a:r>
            <a:r>
              <a:rPr lang="en">
                <a:solidFill>
                  <a:srgbClr val="002B5E"/>
                </a:solidFill>
              </a:rPr>
              <a:t> ∈ (V - {s,t}) (</a:t>
            </a:r>
            <a:r>
              <a:rPr lang="en"/>
              <a:t>Σ</a:t>
            </a:r>
            <a:r>
              <a:rPr lang="en" baseline="-25000"/>
              <a:t>w∈V </a:t>
            </a:r>
            <a:r>
              <a:rPr lang="en"/>
              <a:t>f(w, u) - Σ</a:t>
            </a:r>
            <a:r>
              <a:rPr lang="en" baseline="-25000"/>
              <a:t>w∈V </a:t>
            </a:r>
            <a:r>
              <a:rPr lang="en"/>
              <a:t>f(u, w))</a:t>
            </a:r>
            <a:r>
              <a:rPr lang="en" baseline="-25000"/>
              <a:t> </a:t>
            </a:r>
            <a:r>
              <a:rPr lang="en">
                <a:solidFill>
                  <a:srgbClr val="002B5E"/>
                </a:solidFill>
              </a:rPr>
              <a:t>= 0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Flow</a:t>
            </a: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40704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Let all edges in G have an allocated flow of 0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While there is path </a:t>
            </a:r>
            <a:r>
              <a:rPr lang="en" i="1"/>
              <a:t>p</a:t>
            </a:r>
            <a:r>
              <a:rPr lang="en"/>
              <a:t> from s to t in G s.t. all edges in p have some </a:t>
            </a:r>
            <a:r>
              <a:rPr lang="en" i="1"/>
              <a:t>residual</a:t>
            </a:r>
            <a:r>
              <a:rPr lang="en"/>
              <a:t> </a:t>
            </a:r>
            <a:r>
              <a:rPr lang="en" i="1"/>
              <a:t>capacity</a:t>
            </a:r>
            <a:r>
              <a:rPr lang="en"/>
              <a:t> (i.e., ∀(u, w) ∈ p f(u, w) &lt; c(u, w)):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(Such a path is called an </a:t>
            </a:r>
            <a:r>
              <a:rPr lang="en" i="1"/>
              <a:t>augmenting path</a:t>
            </a:r>
            <a:r>
              <a:rPr lang="en"/>
              <a:t>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Compute the residual capacity of each edge in p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Residual capacity of edge (u, w) is c(u, w) - f(u, w)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Find the edge with the minimum residual capacity in p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We’ll call this residual capacity </a:t>
            </a:r>
            <a:r>
              <a:rPr lang="en" i="1"/>
              <a:t>new_flow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Increment the flow on all edges in p by new_flow</a:t>
            </a: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Ford Fulkerson</a:t>
            </a:r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605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Dynamic Connectivity Problem</a:t>
            </a:r>
          </a:p>
          <a:p>
            <a:pPr lvl="2"/>
            <a:r>
              <a:rPr lang="en-US" dirty="0">
                <a:latin typeface="Calibri" panose="020F0502020204030204" pitchFamily="34" charset="0"/>
              </a:rPr>
              <a:t>Union/Find data structure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Ford Fulkerson example</a:t>
            </a:r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504349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8636870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3210383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8" name="Google Shape;68;p12"/>
          <p:cNvSpPr/>
          <p:nvPr/>
        </p:nvSpPr>
        <p:spPr>
          <a:xfrm>
            <a:off x="5916415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69" name="Google Shape;69;p12"/>
          <p:cNvCxnSpPr>
            <a:stCxn id="65" idx="6"/>
            <a:endCxn id="67" idx="2"/>
          </p:cNvCxnSpPr>
          <p:nvPr/>
        </p:nvCxnSpPr>
        <p:spPr>
          <a:xfrm>
            <a:off x="1440581" y="4338690"/>
            <a:ext cx="176964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70;p12"/>
          <p:cNvCxnSpPr>
            <a:stCxn id="67" idx="6"/>
            <a:endCxn id="68" idx="2"/>
          </p:cNvCxnSpPr>
          <p:nvPr/>
        </p:nvCxnSpPr>
        <p:spPr>
          <a:xfrm>
            <a:off x="4146615" y="4338690"/>
            <a:ext cx="176964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71;p12"/>
          <p:cNvCxnSpPr>
            <a:stCxn id="68" idx="6"/>
            <a:endCxn id="66" idx="2"/>
          </p:cNvCxnSpPr>
          <p:nvPr/>
        </p:nvCxnSpPr>
        <p:spPr>
          <a:xfrm>
            <a:off x="6852646" y="4338690"/>
            <a:ext cx="178419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" name="Google Shape;72;p12"/>
          <p:cNvCxnSpPr>
            <a:stCxn id="65" idx="0"/>
            <a:endCxn id="68" idx="0"/>
          </p:cNvCxnSpPr>
          <p:nvPr/>
        </p:nvCxnSpPr>
        <p:spPr>
          <a:xfrm rot="-5400000" flipH="1">
            <a:off x="3678181" y="1164858"/>
            <a:ext cx="661" cy="5412094"/>
          </a:xfrm>
          <a:prstGeom prst="curvedConnector3">
            <a:avLst>
              <a:gd name="adj1" fmla="val -12598333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" name="Google Shape;73;p12"/>
          <p:cNvCxnSpPr>
            <a:stCxn id="67" idx="4"/>
            <a:endCxn id="66" idx="4"/>
          </p:cNvCxnSpPr>
          <p:nvPr/>
        </p:nvCxnSpPr>
        <p:spPr>
          <a:xfrm rot="-5400000" flipH="1">
            <a:off x="6391488" y="2093817"/>
            <a:ext cx="661" cy="5426639"/>
          </a:xfrm>
          <a:prstGeom prst="curvedConnector3">
            <a:avLst>
              <a:gd name="adj1" fmla="val 1149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" name="Google Shape;74;p12"/>
          <p:cNvSpPr/>
          <p:nvPr/>
        </p:nvSpPr>
        <p:spPr>
          <a:xfrm>
            <a:off x="1735715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5" name="Google Shape;75;p12"/>
          <p:cNvSpPr/>
          <p:nvPr/>
        </p:nvSpPr>
        <p:spPr>
          <a:xfrm>
            <a:off x="4441748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6" name="Google Shape;76;p12"/>
          <p:cNvSpPr/>
          <p:nvPr/>
        </p:nvSpPr>
        <p:spPr>
          <a:xfrm>
            <a:off x="7154985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7" name="Google Shape;77;p12"/>
          <p:cNvSpPr/>
          <p:nvPr/>
        </p:nvSpPr>
        <p:spPr>
          <a:xfrm>
            <a:off x="3088656" y="2560129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5801976" y="5626174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3329408" y="2560115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0" name="Google Shape;80;p12"/>
          <p:cNvSpPr/>
          <p:nvPr/>
        </p:nvSpPr>
        <p:spPr>
          <a:xfrm>
            <a:off x="7316314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1909096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3" name="Google Shape;83;p12"/>
          <p:cNvSpPr/>
          <p:nvPr/>
        </p:nvSpPr>
        <p:spPr>
          <a:xfrm>
            <a:off x="6053377" y="5626174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4" name="Google Shape;84;p12"/>
          <p:cNvSpPr/>
          <p:nvPr/>
        </p:nvSpPr>
        <p:spPr>
          <a:xfrm>
            <a:off x="4508941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5" name="Google Shape;85;p12"/>
          <p:cNvSpPr/>
          <p:nvPr/>
        </p:nvSpPr>
        <p:spPr>
          <a:xfrm>
            <a:off x="1909096" y="3885451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6" name="Google Shape;86;p12"/>
          <p:cNvSpPr/>
          <p:nvPr/>
        </p:nvSpPr>
        <p:spPr>
          <a:xfrm>
            <a:off x="7316314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37649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Ford Fulkerson example</a:t>
            </a:r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504349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8636870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3210383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8" name="Google Shape;68;p12"/>
          <p:cNvSpPr/>
          <p:nvPr/>
        </p:nvSpPr>
        <p:spPr>
          <a:xfrm>
            <a:off x="5916415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69" name="Google Shape;69;p12"/>
          <p:cNvCxnSpPr>
            <a:stCxn id="65" idx="6"/>
            <a:endCxn id="67" idx="2"/>
          </p:cNvCxnSpPr>
          <p:nvPr/>
        </p:nvCxnSpPr>
        <p:spPr>
          <a:xfrm>
            <a:off x="1440581" y="4338690"/>
            <a:ext cx="176964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70;p12"/>
          <p:cNvCxnSpPr>
            <a:stCxn id="67" idx="6"/>
            <a:endCxn id="68" idx="2"/>
          </p:cNvCxnSpPr>
          <p:nvPr/>
        </p:nvCxnSpPr>
        <p:spPr>
          <a:xfrm>
            <a:off x="4146615" y="4338690"/>
            <a:ext cx="176964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71;p12"/>
          <p:cNvCxnSpPr>
            <a:stCxn id="68" idx="6"/>
            <a:endCxn id="66" idx="2"/>
          </p:cNvCxnSpPr>
          <p:nvPr/>
        </p:nvCxnSpPr>
        <p:spPr>
          <a:xfrm>
            <a:off x="6852646" y="4338690"/>
            <a:ext cx="178419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" name="Google Shape;72;p12"/>
          <p:cNvCxnSpPr>
            <a:stCxn id="65" idx="0"/>
            <a:endCxn id="68" idx="0"/>
          </p:cNvCxnSpPr>
          <p:nvPr/>
        </p:nvCxnSpPr>
        <p:spPr>
          <a:xfrm rot="-5400000" flipH="1">
            <a:off x="3678181" y="1164858"/>
            <a:ext cx="661" cy="5412094"/>
          </a:xfrm>
          <a:prstGeom prst="curvedConnector3">
            <a:avLst>
              <a:gd name="adj1" fmla="val -12598333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" name="Google Shape;73;p12"/>
          <p:cNvCxnSpPr>
            <a:stCxn id="67" idx="4"/>
            <a:endCxn id="66" idx="4"/>
          </p:cNvCxnSpPr>
          <p:nvPr/>
        </p:nvCxnSpPr>
        <p:spPr>
          <a:xfrm rot="-5400000" flipH="1">
            <a:off x="6391488" y="2093817"/>
            <a:ext cx="661" cy="5426639"/>
          </a:xfrm>
          <a:prstGeom prst="curvedConnector3">
            <a:avLst>
              <a:gd name="adj1" fmla="val 1149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" name="Google Shape;74;p12"/>
          <p:cNvSpPr/>
          <p:nvPr/>
        </p:nvSpPr>
        <p:spPr>
          <a:xfrm>
            <a:off x="1735715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5" name="Google Shape;75;p12"/>
          <p:cNvSpPr/>
          <p:nvPr/>
        </p:nvSpPr>
        <p:spPr>
          <a:xfrm>
            <a:off x="4441748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6" name="Google Shape;76;p12"/>
          <p:cNvSpPr/>
          <p:nvPr/>
        </p:nvSpPr>
        <p:spPr>
          <a:xfrm>
            <a:off x="7154985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7" name="Google Shape;77;p12"/>
          <p:cNvSpPr/>
          <p:nvPr/>
        </p:nvSpPr>
        <p:spPr>
          <a:xfrm>
            <a:off x="3088656" y="2560129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5801976" y="5626174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3329408" y="2560115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0" name="Google Shape;80;p12"/>
          <p:cNvSpPr/>
          <p:nvPr/>
        </p:nvSpPr>
        <p:spPr>
          <a:xfrm>
            <a:off x="7316314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1909096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3" name="Google Shape;83;p12"/>
          <p:cNvSpPr/>
          <p:nvPr/>
        </p:nvSpPr>
        <p:spPr>
          <a:xfrm>
            <a:off x="6053377" y="5626174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4" name="Google Shape;84;p12"/>
          <p:cNvSpPr/>
          <p:nvPr/>
        </p:nvSpPr>
        <p:spPr>
          <a:xfrm>
            <a:off x="4508941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5" name="Google Shape;85;p12"/>
          <p:cNvSpPr/>
          <p:nvPr/>
        </p:nvSpPr>
        <p:spPr>
          <a:xfrm>
            <a:off x="1909096" y="3885451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6" name="Google Shape;86;p12"/>
          <p:cNvSpPr/>
          <p:nvPr/>
        </p:nvSpPr>
        <p:spPr>
          <a:xfrm>
            <a:off x="7316314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62158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Another Ford Fulkerson example</a:t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504349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8636870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3210383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5916415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96" name="Google Shape;96;p13"/>
          <p:cNvCxnSpPr>
            <a:stCxn id="92" idx="6"/>
            <a:endCxn id="94" idx="2"/>
          </p:cNvCxnSpPr>
          <p:nvPr/>
        </p:nvCxnSpPr>
        <p:spPr>
          <a:xfrm>
            <a:off x="1440581" y="4338690"/>
            <a:ext cx="176964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" name="Google Shape;97;p13"/>
          <p:cNvCxnSpPr>
            <a:stCxn id="94" idx="6"/>
            <a:endCxn id="95" idx="2"/>
          </p:cNvCxnSpPr>
          <p:nvPr/>
        </p:nvCxnSpPr>
        <p:spPr>
          <a:xfrm>
            <a:off x="4146614" y="4338690"/>
            <a:ext cx="176964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" name="Google Shape;98;p13"/>
          <p:cNvCxnSpPr>
            <a:stCxn id="95" idx="6"/>
            <a:endCxn id="93" idx="2"/>
          </p:cNvCxnSpPr>
          <p:nvPr/>
        </p:nvCxnSpPr>
        <p:spPr>
          <a:xfrm>
            <a:off x="6852646" y="4338690"/>
            <a:ext cx="178419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3"/>
          <p:cNvCxnSpPr>
            <a:stCxn id="92" idx="0"/>
            <a:endCxn id="95" idx="0"/>
          </p:cNvCxnSpPr>
          <p:nvPr/>
        </p:nvCxnSpPr>
        <p:spPr>
          <a:xfrm rot="-5400000" flipH="1">
            <a:off x="3678181" y="1164858"/>
            <a:ext cx="661" cy="5412094"/>
          </a:xfrm>
          <a:prstGeom prst="curvedConnector3">
            <a:avLst>
              <a:gd name="adj1" fmla="val -12598333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3"/>
          <p:cNvCxnSpPr>
            <a:stCxn id="94" idx="4"/>
            <a:endCxn id="93" idx="4"/>
          </p:cNvCxnSpPr>
          <p:nvPr/>
        </p:nvCxnSpPr>
        <p:spPr>
          <a:xfrm rot="-5400000" flipH="1">
            <a:off x="6391487" y="2093817"/>
            <a:ext cx="661" cy="5426639"/>
          </a:xfrm>
          <a:prstGeom prst="curvedConnector3">
            <a:avLst>
              <a:gd name="adj1" fmla="val 11604166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" name="Google Shape;101;p13"/>
          <p:cNvSpPr/>
          <p:nvPr/>
        </p:nvSpPr>
        <p:spPr>
          <a:xfrm>
            <a:off x="1735715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4441748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7154985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3088656" y="2560129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05" name="Google Shape;105;p13"/>
          <p:cNvSpPr/>
          <p:nvPr/>
        </p:nvSpPr>
        <p:spPr>
          <a:xfrm>
            <a:off x="5801976" y="5626174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106" name="Google Shape;106;p13"/>
          <p:cNvGrpSpPr/>
          <p:nvPr/>
        </p:nvGrpSpPr>
        <p:grpSpPr>
          <a:xfrm>
            <a:off x="1735715" y="3899666"/>
            <a:ext cx="6598816" cy="439024"/>
            <a:chOff x="1574625" y="3536300"/>
            <a:chExt cx="5988212" cy="398400"/>
          </a:xfrm>
        </p:grpSpPr>
        <p:sp>
          <p:nvSpPr>
            <p:cNvPr id="107" name="Google Shape;107;p13"/>
            <p:cNvSpPr/>
            <p:nvPr/>
          </p:nvSpPr>
          <p:spPr>
            <a:xfrm>
              <a:off x="1574625" y="3536300"/>
              <a:ext cx="10704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4030263" y="3536300"/>
              <a:ext cx="10704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92438" y="3536300"/>
              <a:ext cx="10704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110" name="Google Shape;110;p1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07910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To find the max flow we will have to consider re-routing flow we had previously allocated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This means, when finding an augmenting path, we will need to look not only at the edges of G, but also at </a:t>
            </a:r>
            <a:r>
              <a:rPr lang="en" i="1"/>
              <a:t>backwards edges</a:t>
            </a:r>
            <a:r>
              <a:rPr lang="en"/>
              <a:t> that allow such re-routing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For each edge (u, w) ∈ E, a backwards edge (w, u) must be considered during pathfinding if f(u, w) &gt; 0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The capacity of a backwards edge (w, u) is equal to f(u, w)</a:t>
            </a: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Expanding on residual capacity</a:t>
            </a:r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60724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We will perform searches for an augmenting path not on G, but on a residual graph built using the current state of flow allocation on G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The residual graph is made up of: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V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An edge for each (u, w) ∈ E where f(u, w) &lt; c(u, w)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(u, w)'s mirror in the residual graph will have 0 flow and a capacity of c(u, w) - f(u, w)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 backwards edge for each (u, w) ∈ E where f(u, w) &gt; 0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(u, w)'s backwards edge has a capacity of f(u, w)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All backwards edges have 0 flow</a:t>
            </a:r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The residual graph</a:t>
            </a:r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46307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Residual graph example</a:t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504349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8636870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3210383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5916415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34" name="Google Shape;134;p16"/>
          <p:cNvCxnSpPr>
            <a:stCxn id="130" idx="6"/>
            <a:endCxn id="132" idx="2"/>
          </p:cNvCxnSpPr>
          <p:nvPr/>
        </p:nvCxnSpPr>
        <p:spPr>
          <a:xfrm>
            <a:off x="1440581" y="4338690"/>
            <a:ext cx="176964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Google Shape;135;p16"/>
          <p:cNvCxnSpPr>
            <a:stCxn id="132" idx="6"/>
            <a:endCxn id="133" idx="2"/>
          </p:cNvCxnSpPr>
          <p:nvPr/>
        </p:nvCxnSpPr>
        <p:spPr>
          <a:xfrm>
            <a:off x="4146615" y="4338690"/>
            <a:ext cx="176964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16"/>
          <p:cNvCxnSpPr>
            <a:stCxn id="133" idx="6"/>
            <a:endCxn id="131" idx="2"/>
          </p:cNvCxnSpPr>
          <p:nvPr/>
        </p:nvCxnSpPr>
        <p:spPr>
          <a:xfrm>
            <a:off x="6852646" y="4338690"/>
            <a:ext cx="178419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16"/>
          <p:cNvCxnSpPr>
            <a:stCxn id="130" idx="0"/>
            <a:endCxn id="133" idx="0"/>
          </p:cNvCxnSpPr>
          <p:nvPr/>
        </p:nvCxnSpPr>
        <p:spPr>
          <a:xfrm rot="-5400000" flipH="1">
            <a:off x="3678181" y="1164858"/>
            <a:ext cx="661" cy="5412094"/>
          </a:xfrm>
          <a:prstGeom prst="curvedConnector3">
            <a:avLst>
              <a:gd name="adj1" fmla="val -12598333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38;p16"/>
          <p:cNvCxnSpPr>
            <a:stCxn id="132" idx="4"/>
            <a:endCxn id="131" idx="4"/>
          </p:cNvCxnSpPr>
          <p:nvPr/>
        </p:nvCxnSpPr>
        <p:spPr>
          <a:xfrm rot="-5400000" flipH="1">
            <a:off x="6391488" y="2093817"/>
            <a:ext cx="661" cy="5426639"/>
          </a:xfrm>
          <a:prstGeom prst="curvedConnector3">
            <a:avLst>
              <a:gd name="adj1" fmla="val 11604166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39;p16"/>
          <p:cNvSpPr/>
          <p:nvPr/>
        </p:nvSpPr>
        <p:spPr>
          <a:xfrm>
            <a:off x="1735715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4441748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7154985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3088656" y="2560129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5801976" y="5626174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1735715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4441748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7154985" y="3899666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47" name="Google Shape;147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cxnSp>
        <p:nvCxnSpPr>
          <p:cNvPr id="148" name="Google Shape;148;p16"/>
          <p:cNvCxnSpPr>
            <a:stCxn id="132" idx="5"/>
            <a:endCxn id="133" idx="3"/>
          </p:cNvCxnSpPr>
          <p:nvPr/>
        </p:nvCxnSpPr>
        <p:spPr>
          <a:xfrm>
            <a:off x="4009504" y="4669698"/>
            <a:ext cx="204404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triangle" w="med" len="med"/>
            <a:tailEnd type="none" w="med" len="med"/>
          </a:ln>
        </p:spPr>
      </p:cxnSp>
      <p:grpSp>
        <p:nvGrpSpPr>
          <p:cNvPr id="149" name="Google Shape;149;p16"/>
          <p:cNvGrpSpPr/>
          <p:nvPr/>
        </p:nvGrpSpPr>
        <p:grpSpPr>
          <a:xfrm>
            <a:off x="1303473" y="4669698"/>
            <a:ext cx="7470651" cy="492231"/>
            <a:chOff x="1182379" y="4235079"/>
            <a:chExt cx="6779375" cy="446684"/>
          </a:xfrm>
        </p:grpSpPr>
        <p:sp>
          <p:nvSpPr>
            <p:cNvPr id="150" name="Google Shape;150;p16"/>
            <p:cNvSpPr/>
            <p:nvPr/>
          </p:nvSpPr>
          <p:spPr>
            <a:xfrm>
              <a:off x="6522813" y="4283363"/>
              <a:ext cx="10704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 </a:t>
              </a: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605000" y="4283363"/>
              <a:ext cx="10704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 </a:t>
              </a: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52" name="Google Shape;152;p16"/>
            <p:cNvCxnSpPr>
              <a:stCxn id="130" idx="5"/>
              <a:endCxn id="132" idx="3"/>
            </p:cNvCxnSpPr>
            <p:nvPr/>
          </p:nvCxnSpPr>
          <p:spPr>
            <a:xfrm>
              <a:off x="1182379" y="4235079"/>
              <a:ext cx="18549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cxnSp>
          <p:nvCxnSpPr>
            <p:cNvPr id="153" name="Google Shape;153;p16"/>
            <p:cNvCxnSpPr>
              <a:stCxn id="133" idx="5"/>
              <a:endCxn id="131" idx="3"/>
            </p:cNvCxnSpPr>
            <p:nvPr/>
          </p:nvCxnSpPr>
          <p:spPr>
            <a:xfrm>
              <a:off x="6093654" y="4235079"/>
              <a:ext cx="18681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triangle" w="med" len="med"/>
              <a:tailEnd type="none" w="med" len="med"/>
            </a:ln>
          </p:spPr>
        </p:cxnSp>
        <p:sp>
          <p:nvSpPr>
            <p:cNvPr id="154" name="Google Shape;154;p16"/>
            <p:cNvSpPr/>
            <p:nvPr/>
          </p:nvSpPr>
          <p:spPr>
            <a:xfrm>
              <a:off x="4060638" y="4283363"/>
              <a:ext cx="10704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 </a:t>
              </a: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6462063" y="4283363"/>
              <a:ext cx="10704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/10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1544250" y="4283363"/>
              <a:ext cx="10704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/10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157" name="Google Shape;157;p16"/>
          <p:cNvSpPr/>
          <p:nvPr/>
        </p:nvSpPr>
        <p:spPr>
          <a:xfrm>
            <a:off x="4408276" y="4722905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3404687" y="2560115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6113048" y="5626174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4538432" y="3909694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4441734" y="4722905"/>
            <a:ext cx="1179546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  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162" name="Google Shape;162;p16"/>
          <p:cNvGrpSpPr/>
          <p:nvPr/>
        </p:nvGrpSpPr>
        <p:grpSpPr>
          <a:xfrm>
            <a:off x="965110" y="3877407"/>
            <a:ext cx="8132673" cy="936893"/>
            <a:chOff x="875325" y="3516100"/>
            <a:chExt cx="7380138" cy="850200"/>
          </a:xfrm>
        </p:grpSpPr>
        <p:cxnSp>
          <p:nvCxnSpPr>
            <p:cNvPr id="163" name="Google Shape;163;p16"/>
            <p:cNvCxnSpPr/>
            <p:nvPr/>
          </p:nvCxnSpPr>
          <p:spPr>
            <a:xfrm rot="-5400000" flipH="1">
              <a:off x="3330675" y="1060750"/>
              <a:ext cx="600" cy="4911300"/>
            </a:xfrm>
            <a:prstGeom prst="curvedConnector3">
              <a:avLst>
                <a:gd name="adj1" fmla="val -125983333"/>
              </a:avLst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16"/>
            <p:cNvCxnSpPr/>
            <p:nvPr/>
          </p:nvCxnSpPr>
          <p:spPr>
            <a:xfrm rot="-5400000" flipH="1">
              <a:off x="5792913" y="1903750"/>
              <a:ext cx="600" cy="4924500"/>
            </a:xfrm>
            <a:prstGeom prst="curvedConnector3">
              <a:avLst>
                <a:gd name="adj1" fmla="val 116041669"/>
              </a:avLst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16"/>
            <p:cNvCxnSpPr/>
            <p:nvPr/>
          </p:nvCxnSpPr>
          <p:spPr>
            <a:xfrm>
              <a:off x="3631341" y="4241279"/>
              <a:ext cx="1854900" cy="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6" name="Google Shape;166;p16"/>
          <p:cNvGrpSpPr/>
          <p:nvPr/>
        </p:nvGrpSpPr>
        <p:grpSpPr>
          <a:xfrm>
            <a:off x="972438" y="1249655"/>
            <a:ext cx="8132549" cy="6171047"/>
            <a:chOff x="881975" y="1131500"/>
            <a:chExt cx="7380025" cy="5600025"/>
          </a:xfrm>
        </p:grpSpPr>
        <p:cxnSp>
          <p:nvCxnSpPr>
            <p:cNvPr id="167" name="Google Shape;167;p16"/>
            <p:cNvCxnSpPr>
              <a:stCxn id="133" idx="0"/>
              <a:endCxn id="130" idx="0"/>
            </p:cNvCxnSpPr>
            <p:nvPr/>
          </p:nvCxnSpPr>
          <p:spPr>
            <a:xfrm rot="5400000">
              <a:off x="3337325" y="1054550"/>
              <a:ext cx="600" cy="4911300"/>
            </a:xfrm>
            <a:prstGeom prst="curvedConnector3">
              <a:avLst>
                <a:gd name="adj1" fmla="val -321733333"/>
              </a:avLst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68" name="Google Shape;168;p16"/>
            <p:cNvCxnSpPr>
              <a:stCxn id="131" idx="4"/>
              <a:endCxn id="132" idx="4"/>
            </p:cNvCxnSpPr>
            <p:nvPr/>
          </p:nvCxnSpPr>
          <p:spPr>
            <a:xfrm rot="5400000">
              <a:off x="5799450" y="1897550"/>
              <a:ext cx="600" cy="4924500"/>
            </a:xfrm>
            <a:prstGeom prst="curvedConnector3">
              <a:avLst>
                <a:gd name="adj1" fmla="val 317416667"/>
              </a:avLst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169" name="Google Shape;169;p16"/>
            <p:cNvSpPr/>
            <p:nvPr/>
          </p:nvSpPr>
          <p:spPr>
            <a:xfrm>
              <a:off x="5139750" y="6333125"/>
              <a:ext cx="10704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/5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5422038" y="6333125"/>
              <a:ext cx="10704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2661300" y="1131500"/>
              <a:ext cx="10704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/5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943588" y="1131500"/>
              <a:ext cx="10704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73" name="Google Shape;173;p16"/>
          <p:cNvGrpSpPr/>
          <p:nvPr/>
        </p:nvGrpSpPr>
        <p:grpSpPr>
          <a:xfrm>
            <a:off x="2023743" y="4369049"/>
            <a:ext cx="5943352" cy="386956"/>
            <a:chOff x="1836000" y="3962250"/>
            <a:chExt cx="5393400" cy="351150"/>
          </a:xfrm>
        </p:grpSpPr>
        <p:cxnSp>
          <p:nvCxnSpPr>
            <p:cNvPr id="174" name="Google Shape;174;p16"/>
            <p:cNvCxnSpPr/>
            <p:nvPr/>
          </p:nvCxnSpPr>
          <p:spPr>
            <a:xfrm>
              <a:off x="1836000" y="3996000"/>
              <a:ext cx="425400" cy="310500"/>
            </a:xfrm>
            <a:prstGeom prst="straightConnector1">
              <a:avLst/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5" name="Google Shape;175;p16"/>
            <p:cNvCxnSpPr/>
            <p:nvPr/>
          </p:nvCxnSpPr>
          <p:spPr>
            <a:xfrm>
              <a:off x="4313250" y="3962250"/>
              <a:ext cx="418500" cy="344400"/>
            </a:xfrm>
            <a:prstGeom prst="straightConnector1">
              <a:avLst/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6" name="Google Shape;176;p16"/>
            <p:cNvCxnSpPr/>
            <p:nvPr/>
          </p:nvCxnSpPr>
          <p:spPr>
            <a:xfrm>
              <a:off x="6750000" y="3982500"/>
              <a:ext cx="479400" cy="330900"/>
            </a:xfrm>
            <a:prstGeom prst="straightConnector1">
              <a:avLst/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77" name="Google Shape;177;p16"/>
          <p:cNvGrpSpPr/>
          <p:nvPr/>
        </p:nvGrpSpPr>
        <p:grpSpPr>
          <a:xfrm>
            <a:off x="3630397" y="1688680"/>
            <a:ext cx="2934815" cy="5292998"/>
            <a:chOff x="3293988" y="1529900"/>
            <a:chExt cx="2663250" cy="4803225"/>
          </a:xfrm>
        </p:grpSpPr>
        <p:cxnSp>
          <p:nvCxnSpPr>
            <p:cNvPr id="178" name="Google Shape;178;p16"/>
            <p:cNvCxnSpPr>
              <a:endCxn id="172" idx="2"/>
            </p:cNvCxnSpPr>
            <p:nvPr/>
          </p:nvCxnSpPr>
          <p:spPr>
            <a:xfrm rot="10800000" flipH="1">
              <a:off x="3293988" y="1529900"/>
              <a:ext cx="184800" cy="798900"/>
            </a:xfrm>
            <a:prstGeom prst="straightConnector1">
              <a:avLst/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9" name="Google Shape;179;p16"/>
            <p:cNvCxnSpPr>
              <a:endCxn id="170" idx="0"/>
            </p:cNvCxnSpPr>
            <p:nvPr/>
          </p:nvCxnSpPr>
          <p:spPr>
            <a:xfrm>
              <a:off x="5690238" y="5521625"/>
              <a:ext cx="267000" cy="811500"/>
            </a:xfrm>
            <a:prstGeom prst="straightConnector1">
              <a:avLst/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3077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Another example</a:t>
            </a: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504349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8636870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7" name="Google Shape;187;p17"/>
          <p:cNvSpPr/>
          <p:nvPr/>
        </p:nvSpPr>
        <p:spPr>
          <a:xfrm>
            <a:off x="4570596" y="1623910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4570610" y="5678215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6775628" y="2747243"/>
            <a:ext cx="1920399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/1000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90" name="Google Shape;190;p17"/>
          <p:cNvCxnSpPr>
            <a:stCxn id="185" idx="7"/>
            <a:endCxn id="187" idx="3"/>
          </p:cNvCxnSpPr>
          <p:nvPr/>
        </p:nvCxnSpPr>
        <p:spPr>
          <a:xfrm rot="10800000" flipH="1">
            <a:off x="1303472" y="2423163"/>
            <a:ext cx="3404089" cy="158451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1" name="Google Shape;191;p17"/>
          <p:cNvCxnSpPr>
            <a:stCxn id="185" idx="5"/>
            <a:endCxn id="188" idx="1"/>
          </p:cNvCxnSpPr>
          <p:nvPr/>
        </p:nvCxnSpPr>
        <p:spPr>
          <a:xfrm>
            <a:off x="1303472" y="4669698"/>
            <a:ext cx="3404089" cy="114549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2" name="Google Shape;192;p17"/>
          <p:cNvCxnSpPr>
            <a:stCxn id="187" idx="4"/>
            <a:endCxn id="188" idx="0"/>
          </p:cNvCxnSpPr>
          <p:nvPr/>
        </p:nvCxnSpPr>
        <p:spPr>
          <a:xfrm>
            <a:off x="5038711" y="2560142"/>
            <a:ext cx="0" cy="311812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" name="Google Shape;193;p17"/>
          <p:cNvCxnSpPr>
            <a:stCxn id="187" idx="5"/>
            <a:endCxn id="186" idx="1"/>
          </p:cNvCxnSpPr>
          <p:nvPr/>
        </p:nvCxnSpPr>
        <p:spPr>
          <a:xfrm>
            <a:off x="5369719" y="2423034"/>
            <a:ext cx="3404418" cy="158451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4" name="Google Shape;194;p17"/>
          <p:cNvCxnSpPr>
            <a:stCxn id="188" idx="7"/>
            <a:endCxn id="186" idx="3"/>
          </p:cNvCxnSpPr>
          <p:nvPr/>
        </p:nvCxnSpPr>
        <p:spPr>
          <a:xfrm rot="10800000" flipH="1">
            <a:off x="5369733" y="4669827"/>
            <a:ext cx="3404089" cy="114549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5" name="Google Shape;195;p17"/>
          <p:cNvSpPr/>
          <p:nvPr/>
        </p:nvSpPr>
        <p:spPr>
          <a:xfrm>
            <a:off x="6775628" y="5376151"/>
            <a:ext cx="1920399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/1000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96" name="Google Shape;196;p17"/>
          <p:cNvSpPr/>
          <p:nvPr/>
        </p:nvSpPr>
        <p:spPr>
          <a:xfrm>
            <a:off x="1504366" y="2747256"/>
            <a:ext cx="1920399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/1000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97" name="Google Shape;197;p17"/>
          <p:cNvSpPr/>
          <p:nvPr/>
        </p:nvSpPr>
        <p:spPr>
          <a:xfrm>
            <a:off x="1504366" y="5376151"/>
            <a:ext cx="1920399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/1000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5038725" y="3899666"/>
            <a:ext cx="1159050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99" name="Google Shape;199;p17"/>
          <p:cNvSpPr/>
          <p:nvPr/>
        </p:nvSpPr>
        <p:spPr>
          <a:xfrm>
            <a:off x="6853426" y="5376137"/>
            <a:ext cx="1920399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00" name="Google Shape;200;p17"/>
          <p:cNvSpPr/>
          <p:nvPr/>
        </p:nvSpPr>
        <p:spPr>
          <a:xfrm>
            <a:off x="5038725" y="3899666"/>
            <a:ext cx="1159050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01" name="Google Shape;201;p17"/>
          <p:cNvSpPr/>
          <p:nvPr/>
        </p:nvSpPr>
        <p:spPr>
          <a:xfrm>
            <a:off x="5038725" y="3899666"/>
            <a:ext cx="1159050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02" name="Google Shape;202;p17"/>
          <p:cNvSpPr/>
          <p:nvPr/>
        </p:nvSpPr>
        <p:spPr>
          <a:xfrm>
            <a:off x="1504366" y="2747243"/>
            <a:ext cx="1920399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6775628" y="2747229"/>
            <a:ext cx="1920399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04" name="Google Shape;204;p17"/>
          <p:cNvSpPr/>
          <p:nvPr/>
        </p:nvSpPr>
        <p:spPr>
          <a:xfrm>
            <a:off x="1690267" y="5376124"/>
            <a:ext cx="1920399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6853426" y="5376124"/>
            <a:ext cx="1920399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1504366" y="2747243"/>
            <a:ext cx="1920399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07" name="Google Shape;207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75775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79DAE-535E-4EFE-A71A-38C4B1B0C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Worst-case runtime of Ford-Fulkerson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77205-F89C-4229-B2F0-2D7FB9AB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9680B-7D09-41D2-95E1-823E500F90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BDACF-3DE6-491E-BA2D-FDAD8E9988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2015AA-643D-460E-A13A-252B86C6D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62" y="1293222"/>
            <a:ext cx="8417656" cy="561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29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2BC266-421A-495B-91C5-E23756D10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6E9627-D0EA-4845-B591-5715E107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Worst-case Runtime of Ford-Fulkerson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2F83B-3C1C-4817-9342-B33237C456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30FC34-9D19-472D-A13D-CB7C1F438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65" y="1701245"/>
            <a:ext cx="7738577" cy="516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65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How the augmenting path is chosen affects the performance of the search for max flow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Edmonds and Karp proposed a shortest path heuristic for Ford Fulkerson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Use BFS to find augmenting paths</a:t>
            </a:r>
            <a:endParaRPr/>
          </a:p>
        </p:txBody>
      </p:sp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Edmonds Karp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6009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156B-D2B9-4EC0-A18E-008A18F1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CourseMIRROR Reflections (most confusing)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838A7-5939-4392-A24A-B4FC7AE50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 still found the heap sort confusing. Going through another example would help</a:t>
            </a:r>
          </a:p>
          <a:p>
            <a:r>
              <a:rPr lang="en-US" dirty="0"/>
              <a:t>at the end of making the heap array, why do we switch the first item and the item at the boundary?</a:t>
            </a:r>
          </a:p>
          <a:p>
            <a:r>
              <a:rPr lang="en-US" dirty="0"/>
              <a:t>I am still confused why we have to sort the Heap in descending order</a:t>
            </a:r>
          </a:p>
          <a:p>
            <a:r>
              <a:rPr lang="en-US" dirty="0"/>
              <a:t> Personally, I feel like the class has gotten very fast lately, it’s become harder to keep up with the new material</a:t>
            </a:r>
          </a:p>
          <a:p>
            <a:r>
              <a:rPr lang="en-US" dirty="0"/>
              <a:t>The difference between storing UF as an array or as a tree</a:t>
            </a:r>
          </a:p>
          <a:p>
            <a:r>
              <a:rPr lang="en-US" dirty="0"/>
              <a:t>using Union/find with </a:t>
            </a:r>
            <a:r>
              <a:rPr lang="en-US" dirty="0" err="1"/>
              <a:t>Kruskals</a:t>
            </a:r>
            <a:endParaRPr lang="en-US" dirty="0"/>
          </a:p>
          <a:p>
            <a:r>
              <a:rPr lang="en-US" dirty="0"/>
              <a:t>The union part was a bit confusing.</a:t>
            </a:r>
          </a:p>
          <a:p>
            <a:r>
              <a:rPr lang="en-US" dirty="0"/>
              <a:t>I was confused on the runtime breakdowns for different prims algorithms</a:t>
            </a:r>
          </a:p>
          <a:p>
            <a:r>
              <a:rPr lang="en-US" dirty="0"/>
              <a:t>The most confusing part of class today was applying a priority queue for Lazy Prim’s and Eager Prim’s algorithms.</a:t>
            </a:r>
          </a:p>
          <a:p>
            <a:r>
              <a:rPr lang="en-US" dirty="0"/>
              <a:t>The middle part of lecture. The PQ and lazy/eager implementations were gone over very quickly. Going through an example would help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C5A67-2CBB-4148-A7C7-B9B758C284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13F65-A197-481B-8270-57828330F1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225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Another example</a:t>
            </a:r>
            <a:endParaRPr/>
          </a:p>
        </p:txBody>
      </p:sp>
      <p:sp>
        <p:nvSpPr>
          <p:cNvPr id="220" name="Google Shape;220;p19"/>
          <p:cNvSpPr/>
          <p:nvPr/>
        </p:nvSpPr>
        <p:spPr>
          <a:xfrm>
            <a:off x="504349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8636870" y="3870574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4570596" y="1623910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23" name="Google Shape;223;p19"/>
          <p:cNvSpPr/>
          <p:nvPr/>
        </p:nvSpPr>
        <p:spPr>
          <a:xfrm>
            <a:off x="4570610" y="5678215"/>
            <a:ext cx="936232" cy="936232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6775628" y="2747243"/>
            <a:ext cx="1920399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/1000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225" name="Google Shape;225;p19"/>
          <p:cNvCxnSpPr>
            <a:stCxn id="220" idx="7"/>
            <a:endCxn id="222" idx="3"/>
          </p:cNvCxnSpPr>
          <p:nvPr/>
        </p:nvCxnSpPr>
        <p:spPr>
          <a:xfrm rot="10800000" flipH="1">
            <a:off x="1303472" y="2423163"/>
            <a:ext cx="3404089" cy="158451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" name="Google Shape;226;p19"/>
          <p:cNvCxnSpPr>
            <a:stCxn id="220" idx="5"/>
            <a:endCxn id="223" idx="1"/>
          </p:cNvCxnSpPr>
          <p:nvPr/>
        </p:nvCxnSpPr>
        <p:spPr>
          <a:xfrm>
            <a:off x="1303472" y="4669698"/>
            <a:ext cx="3404089" cy="114549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" name="Google Shape;227;p19"/>
          <p:cNvCxnSpPr>
            <a:stCxn id="222" idx="4"/>
            <a:endCxn id="223" idx="0"/>
          </p:cNvCxnSpPr>
          <p:nvPr/>
        </p:nvCxnSpPr>
        <p:spPr>
          <a:xfrm>
            <a:off x="5038711" y="2560142"/>
            <a:ext cx="0" cy="311812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" name="Google Shape;228;p19"/>
          <p:cNvCxnSpPr>
            <a:stCxn id="222" idx="5"/>
            <a:endCxn id="221" idx="1"/>
          </p:cNvCxnSpPr>
          <p:nvPr/>
        </p:nvCxnSpPr>
        <p:spPr>
          <a:xfrm>
            <a:off x="5369719" y="2423034"/>
            <a:ext cx="3404418" cy="158451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p19"/>
          <p:cNvCxnSpPr>
            <a:stCxn id="223" idx="7"/>
            <a:endCxn id="221" idx="3"/>
          </p:cNvCxnSpPr>
          <p:nvPr/>
        </p:nvCxnSpPr>
        <p:spPr>
          <a:xfrm rot="10800000" flipH="1">
            <a:off x="5369733" y="4669827"/>
            <a:ext cx="3404089" cy="114549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0" name="Google Shape;230;p19"/>
          <p:cNvSpPr/>
          <p:nvPr/>
        </p:nvSpPr>
        <p:spPr>
          <a:xfrm>
            <a:off x="6775628" y="5376151"/>
            <a:ext cx="1920399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/1000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1504366" y="2747256"/>
            <a:ext cx="1920399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/1000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1504366" y="5376151"/>
            <a:ext cx="1920399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/1000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5038725" y="3899666"/>
            <a:ext cx="1159050" cy="43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/1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234" name="Google Shape;234;p19"/>
          <p:cNvGrpSpPr/>
          <p:nvPr/>
        </p:nvGrpSpPr>
        <p:grpSpPr>
          <a:xfrm>
            <a:off x="1465301" y="2747256"/>
            <a:ext cx="7269791" cy="439024"/>
            <a:chOff x="1364683" y="2490513"/>
            <a:chExt cx="6597100" cy="398400"/>
          </a:xfrm>
        </p:grpSpPr>
        <p:sp>
          <p:nvSpPr>
            <p:cNvPr id="235" name="Google Shape;235;p19"/>
            <p:cNvSpPr/>
            <p:nvPr/>
          </p:nvSpPr>
          <p:spPr>
            <a:xfrm>
              <a:off x="1364683" y="2490513"/>
              <a:ext cx="17427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1000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6219083" y="2490513"/>
              <a:ext cx="17427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1000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37" name="Google Shape;237;p19"/>
          <p:cNvGrpSpPr/>
          <p:nvPr/>
        </p:nvGrpSpPr>
        <p:grpSpPr>
          <a:xfrm>
            <a:off x="1582496" y="5376151"/>
            <a:ext cx="7191661" cy="439024"/>
            <a:chOff x="1364683" y="4876163"/>
            <a:chExt cx="6526200" cy="398400"/>
          </a:xfrm>
        </p:grpSpPr>
        <p:sp>
          <p:nvSpPr>
            <p:cNvPr id="238" name="Google Shape;238;p19"/>
            <p:cNvSpPr/>
            <p:nvPr/>
          </p:nvSpPr>
          <p:spPr>
            <a:xfrm>
              <a:off x="6148183" y="4876163"/>
              <a:ext cx="17427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1000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1364683" y="4876163"/>
              <a:ext cx="17427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1000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240" name="Google Shape;240;p19"/>
          <p:cNvCxnSpPr>
            <a:stCxn id="220" idx="7"/>
            <a:endCxn id="222" idx="3"/>
          </p:cNvCxnSpPr>
          <p:nvPr/>
        </p:nvCxnSpPr>
        <p:spPr>
          <a:xfrm rot="10800000" flipH="1">
            <a:off x="1303472" y="2423163"/>
            <a:ext cx="3404089" cy="1584519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19"/>
          <p:cNvCxnSpPr>
            <a:stCxn id="220" idx="5"/>
            <a:endCxn id="223" idx="1"/>
          </p:cNvCxnSpPr>
          <p:nvPr/>
        </p:nvCxnSpPr>
        <p:spPr>
          <a:xfrm>
            <a:off x="1303472" y="4669698"/>
            <a:ext cx="3404089" cy="1145495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19"/>
          <p:cNvCxnSpPr>
            <a:stCxn id="222" idx="5"/>
            <a:endCxn id="221" idx="1"/>
          </p:cNvCxnSpPr>
          <p:nvPr/>
        </p:nvCxnSpPr>
        <p:spPr>
          <a:xfrm>
            <a:off x="5369719" y="2423034"/>
            <a:ext cx="3404418" cy="1584519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19"/>
          <p:cNvCxnSpPr>
            <a:stCxn id="223" idx="7"/>
            <a:endCxn id="221" idx="3"/>
          </p:cNvCxnSpPr>
          <p:nvPr/>
        </p:nvCxnSpPr>
        <p:spPr>
          <a:xfrm rot="10800000" flipH="1">
            <a:off x="5369733" y="4669827"/>
            <a:ext cx="3404089" cy="1145495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57112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Edmonds-Karp only uses BFS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Used to find spanning trees and shortest paths for </a:t>
            </a:r>
            <a:r>
              <a:rPr lang="en" i="1"/>
              <a:t>unweighted</a:t>
            </a:r>
            <a:r>
              <a:rPr lang="en"/>
              <a:t> graphs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Why do we not use some measure of priority to find augmenting paths?</a:t>
            </a:r>
            <a:endParaRPr/>
          </a:p>
        </p:txBody>
      </p:sp>
      <p:sp>
        <p:nvSpPr>
          <p:cNvPr id="250" name="Google Shape;250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But our flow graph is weighted...</a:t>
            </a:r>
            <a:endParaRPr/>
          </a:p>
        </p:txBody>
      </p:sp>
      <p:sp>
        <p:nvSpPr>
          <p:cNvPr id="251" name="Google Shape;251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33648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1EEDE-553C-42EA-A02C-D8B89C4F2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Backwards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C0D36-9801-423C-A45B-B3515EDBB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flow to a backwards edge means rerouting flow from the corresponding forward edge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3DF09B-561C-443A-B010-3A9A9C8F1A1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77A01-3663-40E8-B762-C9B0F04F32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3477EC-FB49-423E-9567-A2F6DAA7A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56" y="1867988"/>
            <a:ext cx="7572499" cy="504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93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4F39-DB42-415A-B677-9B99FD33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Tophat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F3061-395F-4031-BE6D-DB2092166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2332A-7755-4AB8-B07D-06FCC190E9F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5184D3-C05F-454B-B965-E5FEDFC80F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587FB9-F508-4B2E-BBEB-16227F59D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48" y="830333"/>
            <a:ext cx="9024956" cy="601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79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D850-58A3-42F8-A217-CA095588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PFS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E5AC4-56E8-4F6B-9A3E-AB98B91D4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D4CE3-01E5-48D2-BDBA-163C095682F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9331E-D78D-4FFF-82A3-FBC7AB8DC4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BACFC3-BB2F-413E-A451-CB0215BAF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46" y="1044390"/>
            <a:ext cx="8209461" cy="547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DB515-37F8-4155-9884-343BCC9D5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PFS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46CF-0303-414E-9187-2CB6D3F05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2ED762-AB3A-4BE6-B9B0-4F346B04F0D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2DFCC-202E-4D21-9C11-123CA25B53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70082-EEB4-49D5-8FE3-7620E3833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26" y="1221377"/>
            <a:ext cx="8535198" cy="56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17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7558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Please submit your reflections by using the </a:t>
            </a:r>
            <a:r>
              <a:rPr kumimoji="0" lang="en-US" sz="4960" b="1" i="0" u="none" strike="noStrike" kern="1200" cap="none" spc="248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CourseMIRROR</a:t>
            </a: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1217456" cy="249184"/>
          </a:xfrm>
        </p:spPr>
        <p:txBody>
          <a:bodyPr/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3/30/2022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you are having a problem with </a:t>
            </a:r>
            <a:r>
              <a:rPr kumimoji="0" lang="en-US" sz="1819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CourseMIRROR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please send an email to 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5840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156B-D2B9-4EC0-A18E-008A18F1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CourseMIRROR Reflections (most interesting)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838A7-5939-4392-A24A-B4FC7AE50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Applicability of more complicated algorithms to help improve prim’s and </a:t>
            </a:r>
            <a:r>
              <a:rPr lang="en-US" dirty="0" err="1"/>
              <a:t>kruskal’s</a:t>
            </a:r>
            <a:endParaRPr lang="en-US" dirty="0"/>
          </a:p>
          <a:p>
            <a:r>
              <a:rPr lang="en-US" dirty="0"/>
              <a:t>I found it interesting how a priority queue could improve Prims Algorithm</a:t>
            </a:r>
          </a:p>
          <a:p>
            <a:r>
              <a:rPr lang="en-US" dirty="0"/>
              <a:t>Eager prim for improved runtime</a:t>
            </a:r>
          </a:p>
          <a:p>
            <a:r>
              <a:rPr lang="en-US" dirty="0"/>
              <a:t>The runtime efficiency.</a:t>
            </a:r>
          </a:p>
          <a:p>
            <a:r>
              <a:rPr lang="en-US" dirty="0"/>
              <a:t>Dynamic connectivity problem</a:t>
            </a:r>
          </a:p>
          <a:p>
            <a:r>
              <a:rPr lang="en-US" dirty="0"/>
              <a:t>The connectivity problem and how a graph is a good approach to solving</a:t>
            </a:r>
          </a:p>
          <a:p>
            <a:r>
              <a:rPr lang="en-US" dirty="0"/>
              <a:t> Connections of groups and the array of IDs</a:t>
            </a:r>
          </a:p>
          <a:p>
            <a:r>
              <a:rPr lang="en-US" dirty="0"/>
              <a:t>The most interesting part of today’s class was Union/Find ADT.</a:t>
            </a:r>
          </a:p>
          <a:p>
            <a:r>
              <a:rPr lang="en-US" dirty="0"/>
              <a:t>The union examples were fun to walk through</a:t>
            </a:r>
          </a:p>
          <a:p>
            <a:r>
              <a:rPr lang="en-US" dirty="0"/>
              <a:t>The new problem of the day, iterative graph building via unions/merges, seems interesting</a:t>
            </a:r>
          </a:p>
          <a:p>
            <a:r>
              <a:rPr lang="en-US" dirty="0"/>
              <a:t>code for union find 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C5A67-2CBB-4148-A7C7-B9B758C284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13F65-A197-481B-8270-57828330F1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885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308406" y="1475188"/>
            <a:ext cx="9011440" cy="517803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en" dirty="0"/>
              <a:t>Input: </a:t>
            </a:r>
          </a:p>
          <a:p>
            <a:pPr lvl="1">
              <a:lnSpc>
                <a:spcPct val="200000"/>
              </a:lnSpc>
            </a:pPr>
            <a:r>
              <a:rPr lang="en" dirty="0"/>
              <a:t>A set of items initially in separate groups and </a:t>
            </a:r>
          </a:p>
          <a:p>
            <a:pPr lvl="1">
              <a:lnSpc>
                <a:spcPct val="200000"/>
              </a:lnSpc>
            </a:pPr>
            <a:r>
              <a:rPr lang="en" dirty="0"/>
              <a:t>a sequence of merge/union operations, each operation mering two items</a:t>
            </a:r>
          </a:p>
          <a:p>
            <a:pPr>
              <a:lnSpc>
                <a:spcPct val="200000"/>
              </a:lnSpc>
            </a:pPr>
            <a:r>
              <a:rPr lang="en" dirty="0"/>
              <a:t>Output:</a:t>
            </a:r>
          </a:p>
          <a:p>
            <a:pPr lvl="1">
              <a:lnSpc>
                <a:spcPct val="200000"/>
              </a:lnSpc>
            </a:pPr>
            <a:r>
              <a:rPr lang="en" dirty="0"/>
              <a:t>At any point of time, we can be asked if two items are in the same group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I</a:t>
            </a:r>
            <a:r>
              <a:rPr lang="en" dirty="0"/>
              <a:t>nitially, the answer will be NO for any two items because they start in separate groups</a:t>
            </a:r>
          </a:p>
          <a:p>
            <a:pPr>
              <a:lnSpc>
                <a:spcPct val="200000"/>
              </a:lnSpc>
            </a:pPr>
            <a:r>
              <a:rPr lang="en" dirty="0"/>
              <a:t>For a given graph G, can we determine whether or not two vertices are connected in G?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Can also be viewed as checking subset membership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Important for many practical applications</a:t>
            </a:r>
            <a:endParaRPr dirty="0"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P</a:t>
            </a:r>
            <a:r>
              <a:rPr lang="en-US" dirty="0"/>
              <a:t>r</a:t>
            </a:r>
            <a:r>
              <a:rPr lang="en" dirty="0"/>
              <a:t>oblem of the Day: Dynamic connectivity problem</a:t>
            </a:r>
            <a:endParaRPr dirty="0"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25552-68DA-4540-B35B-2B11D06E5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207" y="4570081"/>
            <a:ext cx="4372243" cy="291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6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Tree example</a:t>
            </a:r>
            <a:endParaRPr dirty="0"/>
          </a:p>
        </p:txBody>
      </p:sp>
      <p:sp>
        <p:nvSpPr>
          <p:cNvPr id="170" name="Google Shape;170;p18"/>
          <p:cNvSpPr/>
          <p:nvPr/>
        </p:nvSpPr>
        <p:spPr>
          <a:xfrm>
            <a:off x="7264742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4927826" y="4743250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7264742" y="1435308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4927826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3013681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" name="Google Shape;175;p18"/>
          <p:cNvSpPr/>
          <p:nvPr/>
        </p:nvSpPr>
        <p:spPr>
          <a:xfrm>
            <a:off x="4927826" y="1435308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7264742" y="4743250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9027035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237081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1201633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2166185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3130737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4095303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3" name="Google Shape;183;p18"/>
          <p:cNvSpPr/>
          <p:nvPr/>
        </p:nvSpPr>
        <p:spPr>
          <a:xfrm>
            <a:off x="5059841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6024407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85" name="Google Shape;185;p18"/>
          <p:cNvCxnSpPr>
            <a:stCxn id="174" idx="6"/>
            <a:endCxn id="173" idx="2"/>
          </p:cNvCxnSpPr>
          <p:nvPr/>
        </p:nvCxnSpPr>
        <p:spPr>
          <a:xfrm>
            <a:off x="3683788" y="3424333"/>
            <a:ext cx="1244011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18"/>
          <p:cNvCxnSpPr>
            <a:stCxn id="172" idx="5"/>
            <a:endCxn id="177" idx="1"/>
          </p:cNvCxnSpPr>
          <p:nvPr/>
        </p:nvCxnSpPr>
        <p:spPr>
          <a:xfrm>
            <a:off x="7836713" y="2007281"/>
            <a:ext cx="1288310" cy="11802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8"/>
          <p:cNvSpPr/>
          <p:nvPr/>
        </p:nvSpPr>
        <p:spPr>
          <a:xfrm>
            <a:off x="6988959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88" name="Google Shape;188;p18"/>
          <p:cNvCxnSpPr>
            <a:stCxn id="175" idx="4"/>
            <a:endCxn id="173" idx="0"/>
          </p:cNvCxnSpPr>
          <p:nvPr/>
        </p:nvCxnSpPr>
        <p:spPr>
          <a:xfrm>
            <a:off x="5262879" y="2105416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18"/>
          <p:cNvCxnSpPr>
            <a:stCxn id="171" idx="0"/>
            <a:endCxn id="173" idx="4"/>
          </p:cNvCxnSpPr>
          <p:nvPr/>
        </p:nvCxnSpPr>
        <p:spPr>
          <a:xfrm rot="10800000">
            <a:off x="5262879" y="3759413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8"/>
          <p:cNvCxnSpPr>
            <a:stCxn id="172" idx="4"/>
            <a:endCxn id="170" idx="0"/>
          </p:cNvCxnSpPr>
          <p:nvPr/>
        </p:nvCxnSpPr>
        <p:spPr>
          <a:xfrm>
            <a:off x="7599795" y="2105416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18"/>
          <p:cNvCxnSpPr>
            <a:stCxn id="170" idx="6"/>
            <a:endCxn id="177" idx="2"/>
          </p:cNvCxnSpPr>
          <p:nvPr/>
        </p:nvCxnSpPr>
        <p:spPr>
          <a:xfrm>
            <a:off x="7934848" y="3424333"/>
            <a:ext cx="109227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18"/>
          <p:cNvCxnSpPr>
            <a:stCxn id="171" idx="6"/>
            <a:endCxn id="176" idx="2"/>
          </p:cNvCxnSpPr>
          <p:nvPr/>
        </p:nvCxnSpPr>
        <p:spPr>
          <a:xfrm>
            <a:off x="5597933" y="5078303"/>
            <a:ext cx="166683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3" name="Google Shape;193;p18"/>
          <p:cNvGrpSpPr/>
          <p:nvPr/>
        </p:nvGrpSpPr>
        <p:grpSpPr>
          <a:xfrm>
            <a:off x="237081" y="5142465"/>
            <a:ext cx="670107" cy="1423192"/>
            <a:chOff x="214663" y="4664100"/>
            <a:chExt cx="608100" cy="1291500"/>
          </a:xfrm>
        </p:grpSpPr>
        <p:sp>
          <p:nvSpPr>
            <p:cNvPr id="194" name="Google Shape;194;p18"/>
            <p:cNvSpPr/>
            <p:nvPr/>
          </p:nvSpPr>
          <p:spPr>
            <a:xfrm>
              <a:off x="214663" y="4664100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95" name="Google Shape;195;p18"/>
            <p:cNvCxnSpPr>
              <a:stCxn id="194" idx="2"/>
              <a:endCxn id="178" idx="0"/>
            </p:cNvCxnSpPr>
            <p:nvPr/>
          </p:nvCxnSpPr>
          <p:spPr>
            <a:xfrm>
              <a:off x="518713" y="5272200"/>
              <a:ext cx="0" cy="683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grpSp>
        <p:nvGrpSpPr>
          <p:cNvPr id="196" name="Google Shape;196;p18"/>
          <p:cNvGrpSpPr/>
          <p:nvPr/>
        </p:nvGrpSpPr>
        <p:grpSpPr>
          <a:xfrm>
            <a:off x="4095289" y="5142465"/>
            <a:ext cx="670107" cy="1423192"/>
            <a:chOff x="2647063" y="4664100"/>
            <a:chExt cx="608100" cy="1291500"/>
          </a:xfrm>
        </p:grpSpPr>
        <p:sp>
          <p:nvSpPr>
            <p:cNvPr id="197" name="Google Shape;197;p18"/>
            <p:cNvSpPr/>
            <p:nvPr/>
          </p:nvSpPr>
          <p:spPr>
            <a:xfrm>
              <a:off x="2647063" y="4664100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98" name="Google Shape;198;p18"/>
            <p:cNvCxnSpPr>
              <a:stCxn id="197" idx="2"/>
              <a:endCxn id="182" idx="0"/>
            </p:cNvCxnSpPr>
            <p:nvPr/>
          </p:nvCxnSpPr>
          <p:spPr>
            <a:xfrm>
              <a:off x="2951113" y="5272200"/>
              <a:ext cx="0" cy="683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grpSp>
        <p:nvGrpSpPr>
          <p:cNvPr id="199" name="Google Shape;199;p18"/>
          <p:cNvGrpSpPr/>
          <p:nvPr/>
        </p:nvGrpSpPr>
        <p:grpSpPr>
          <a:xfrm>
            <a:off x="237081" y="3596184"/>
            <a:ext cx="670107" cy="1546171"/>
            <a:chOff x="214663" y="3260900"/>
            <a:chExt cx="608100" cy="1403100"/>
          </a:xfrm>
        </p:grpSpPr>
        <p:sp>
          <p:nvSpPr>
            <p:cNvPr id="200" name="Google Shape;200;p18"/>
            <p:cNvSpPr/>
            <p:nvPr/>
          </p:nvSpPr>
          <p:spPr>
            <a:xfrm>
              <a:off x="214663" y="3260900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01" name="Google Shape;201;p18"/>
            <p:cNvCxnSpPr>
              <a:stCxn id="200" idx="2"/>
              <a:endCxn id="194" idx="0"/>
            </p:cNvCxnSpPr>
            <p:nvPr/>
          </p:nvCxnSpPr>
          <p:spPr>
            <a:xfrm>
              <a:off x="518713" y="3869000"/>
              <a:ext cx="0" cy="795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grpSp>
        <p:nvGrpSpPr>
          <p:cNvPr id="202" name="Google Shape;202;p18"/>
          <p:cNvGrpSpPr/>
          <p:nvPr/>
        </p:nvGrpSpPr>
        <p:grpSpPr>
          <a:xfrm>
            <a:off x="237081" y="1907833"/>
            <a:ext cx="670107" cy="1688325"/>
            <a:chOff x="214663" y="1728775"/>
            <a:chExt cx="608100" cy="1532100"/>
          </a:xfrm>
        </p:grpSpPr>
        <p:sp>
          <p:nvSpPr>
            <p:cNvPr id="203" name="Google Shape;203;p18"/>
            <p:cNvSpPr/>
            <p:nvPr/>
          </p:nvSpPr>
          <p:spPr>
            <a:xfrm>
              <a:off x="214663" y="172877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04" name="Google Shape;204;p18"/>
            <p:cNvCxnSpPr>
              <a:stCxn id="203" idx="2"/>
              <a:endCxn id="200" idx="0"/>
            </p:cNvCxnSpPr>
            <p:nvPr/>
          </p:nvCxnSpPr>
          <p:spPr>
            <a:xfrm>
              <a:off x="518713" y="2336875"/>
              <a:ext cx="0" cy="924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cxnSp>
        <p:nvCxnSpPr>
          <p:cNvPr id="205" name="Google Shape;205;p18"/>
          <p:cNvCxnSpPr>
            <a:stCxn id="197" idx="2"/>
            <a:endCxn id="183" idx="0"/>
          </p:cNvCxnSpPr>
          <p:nvPr/>
        </p:nvCxnSpPr>
        <p:spPr>
          <a:xfrm>
            <a:off x="4430344" y="5812572"/>
            <a:ext cx="964662" cy="75308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06" name="Google Shape;206;p18"/>
          <p:cNvCxnSpPr>
            <a:stCxn id="203" idx="2"/>
            <a:endCxn id="184" idx="0"/>
          </p:cNvCxnSpPr>
          <p:nvPr/>
        </p:nvCxnSpPr>
        <p:spPr>
          <a:xfrm>
            <a:off x="572135" y="2577939"/>
            <a:ext cx="5787314" cy="398758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07" name="Google Shape;207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41693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A48E38-C4A2-4F60-901D-D14F27189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D09C06-6DE8-4859-A7FD-F1BA9B92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of Trees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BAB61-B5B2-4A2E-9647-524B466A22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5D35FD-F284-49AD-9C42-EA02CF16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91" y="5009643"/>
            <a:ext cx="6914026" cy="46102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B208E7-E575-4E1D-AE39-356C525CCCF4}"/>
              </a:ext>
            </a:extLst>
          </p:cNvPr>
          <p:cNvGrpSpPr/>
          <p:nvPr/>
        </p:nvGrpSpPr>
        <p:grpSpPr>
          <a:xfrm>
            <a:off x="1913709" y="1417097"/>
            <a:ext cx="5819503" cy="3408013"/>
            <a:chOff x="237081" y="1435308"/>
            <a:chExt cx="9460061" cy="5800345"/>
          </a:xfrm>
        </p:grpSpPr>
        <p:sp>
          <p:nvSpPr>
            <p:cNvPr id="45" name="Google Shape;170;p18">
              <a:extLst>
                <a:ext uri="{FF2B5EF4-FFF2-40B4-BE49-F238E27FC236}">
                  <a16:creationId xmlns:a16="http://schemas.microsoft.com/office/drawing/2014/main" id="{AC567957-DA65-48E4-B540-1C2FB92401FE}"/>
                </a:ext>
              </a:extLst>
            </p:cNvPr>
            <p:cNvSpPr/>
            <p:nvPr/>
          </p:nvSpPr>
          <p:spPr>
            <a:xfrm>
              <a:off x="7264742" y="3089279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6" name="Google Shape;171;p18">
              <a:extLst>
                <a:ext uri="{FF2B5EF4-FFF2-40B4-BE49-F238E27FC236}">
                  <a16:creationId xmlns:a16="http://schemas.microsoft.com/office/drawing/2014/main" id="{A25A6065-580D-44BC-9E20-1193E2657056}"/>
                </a:ext>
              </a:extLst>
            </p:cNvPr>
            <p:cNvSpPr/>
            <p:nvPr/>
          </p:nvSpPr>
          <p:spPr>
            <a:xfrm>
              <a:off x="4927826" y="4743250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7" name="Google Shape;172;p18">
              <a:extLst>
                <a:ext uri="{FF2B5EF4-FFF2-40B4-BE49-F238E27FC236}">
                  <a16:creationId xmlns:a16="http://schemas.microsoft.com/office/drawing/2014/main" id="{8139079C-5703-473C-A1A3-D0A7C2AA28FE}"/>
                </a:ext>
              </a:extLst>
            </p:cNvPr>
            <p:cNvSpPr/>
            <p:nvPr/>
          </p:nvSpPr>
          <p:spPr>
            <a:xfrm>
              <a:off x="7264742" y="1435308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8" name="Google Shape;173;p18">
              <a:extLst>
                <a:ext uri="{FF2B5EF4-FFF2-40B4-BE49-F238E27FC236}">
                  <a16:creationId xmlns:a16="http://schemas.microsoft.com/office/drawing/2014/main" id="{FF5D9F3C-6441-4104-AB2B-87EE259A1E5C}"/>
                </a:ext>
              </a:extLst>
            </p:cNvPr>
            <p:cNvSpPr/>
            <p:nvPr/>
          </p:nvSpPr>
          <p:spPr>
            <a:xfrm>
              <a:off x="4927826" y="3089279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9" name="Google Shape;174;p18">
              <a:extLst>
                <a:ext uri="{FF2B5EF4-FFF2-40B4-BE49-F238E27FC236}">
                  <a16:creationId xmlns:a16="http://schemas.microsoft.com/office/drawing/2014/main" id="{9120E31F-FDB2-4636-9757-07706CC29849}"/>
                </a:ext>
              </a:extLst>
            </p:cNvPr>
            <p:cNvSpPr/>
            <p:nvPr/>
          </p:nvSpPr>
          <p:spPr>
            <a:xfrm>
              <a:off x="3013681" y="3089279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0" name="Google Shape;175;p18">
              <a:extLst>
                <a:ext uri="{FF2B5EF4-FFF2-40B4-BE49-F238E27FC236}">
                  <a16:creationId xmlns:a16="http://schemas.microsoft.com/office/drawing/2014/main" id="{F5E38263-53A6-4891-BFE6-13F7F3602973}"/>
                </a:ext>
              </a:extLst>
            </p:cNvPr>
            <p:cNvSpPr/>
            <p:nvPr/>
          </p:nvSpPr>
          <p:spPr>
            <a:xfrm>
              <a:off x="4927826" y="1435308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1" name="Google Shape;176;p18">
              <a:extLst>
                <a:ext uri="{FF2B5EF4-FFF2-40B4-BE49-F238E27FC236}">
                  <a16:creationId xmlns:a16="http://schemas.microsoft.com/office/drawing/2014/main" id="{A373781B-2B49-45A0-9454-511E51068807}"/>
                </a:ext>
              </a:extLst>
            </p:cNvPr>
            <p:cNvSpPr/>
            <p:nvPr/>
          </p:nvSpPr>
          <p:spPr>
            <a:xfrm>
              <a:off x="7264742" y="4743250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2" name="Google Shape;177;p18">
              <a:extLst>
                <a:ext uri="{FF2B5EF4-FFF2-40B4-BE49-F238E27FC236}">
                  <a16:creationId xmlns:a16="http://schemas.microsoft.com/office/drawing/2014/main" id="{513C2595-BFAE-4C70-9D84-E10CE969BE09}"/>
                </a:ext>
              </a:extLst>
            </p:cNvPr>
            <p:cNvSpPr/>
            <p:nvPr/>
          </p:nvSpPr>
          <p:spPr>
            <a:xfrm>
              <a:off x="9027035" y="3089279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" name="Google Shape;178;p18">
              <a:extLst>
                <a:ext uri="{FF2B5EF4-FFF2-40B4-BE49-F238E27FC236}">
                  <a16:creationId xmlns:a16="http://schemas.microsoft.com/office/drawing/2014/main" id="{63920BE3-8DDB-4C75-B2C6-CD8CB82C5C46}"/>
                </a:ext>
              </a:extLst>
            </p:cNvPr>
            <p:cNvSpPr/>
            <p:nvPr/>
          </p:nvSpPr>
          <p:spPr>
            <a:xfrm>
              <a:off x="237081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4" name="Google Shape;179;p18">
              <a:extLst>
                <a:ext uri="{FF2B5EF4-FFF2-40B4-BE49-F238E27FC236}">
                  <a16:creationId xmlns:a16="http://schemas.microsoft.com/office/drawing/2014/main" id="{5D4820DC-2B0E-49BC-9ACD-4D82C2B4E60C}"/>
                </a:ext>
              </a:extLst>
            </p:cNvPr>
            <p:cNvSpPr/>
            <p:nvPr/>
          </p:nvSpPr>
          <p:spPr>
            <a:xfrm>
              <a:off x="1201633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5" name="Google Shape;180;p18">
              <a:extLst>
                <a:ext uri="{FF2B5EF4-FFF2-40B4-BE49-F238E27FC236}">
                  <a16:creationId xmlns:a16="http://schemas.microsoft.com/office/drawing/2014/main" id="{41FD1479-D082-4982-AB9C-D0161108289B}"/>
                </a:ext>
              </a:extLst>
            </p:cNvPr>
            <p:cNvSpPr/>
            <p:nvPr/>
          </p:nvSpPr>
          <p:spPr>
            <a:xfrm>
              <a:off x="2166185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6" name="Google Shape;181;p18">
              <a:extLst>
                <a:ext uri="{FF2B5EF4-FFF2-40B4-BE49-F238E27FC236}">
                  <a16:creationId xmlns:a16="http://schemas.microsoft.com/office/drawing/2014/main" id="{8DB1D954-79DB-45A3-A412-DD30918C776F}"/>
                </a:ext>
              </a:extLst>
            </p:cNvPr>
            <p:cNvSpPr/>
            <p:nvPr/>
          </p:nvSpPr>
          <p:spPr>
            <a:xfrm>
              <a:off x="3130737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7" name="Google Shape;182;p18">
              <a:extLst>
                <a:ext uri="{FF2B5EF4-FFF2-40B4-BE49-F238E27FC236}">
                  <a16:creationId xmlns:a16="http://schemas.microsoft.com/office/drawing/2014/main" id="{1A5D9BFE-E976-40C0-9154-3EBE9CBB9787}"/>
                </a:ext>
              </a:extLst>
            </p:cNvPr>
            <p:cNvSpPr/>
            <p:nvPr/>
          </p:nvSpPr>
          <p:spPr>
            <a:xfrm>
              <a:off x="4095303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8" name="Google Shape;183;p18">
              <a:extLst>
                <a:ext uri="{FF2B5EF4-FFF2-40B4-BE49-F238E27FC236}">
                  <a16:creationId xmlns:a16="http://schemas.microsoft.com/office/drawing/2014/main" id="{9E350625-D25E-4DE3-8BC4-26EFDB764BE2}"/>
                </a:ext>
              </a:extLst>
            </p:cNvPr>
            <p:cNvSpPr/>
            <p:nvPr/>
          </p:nvSpPr>
          <p:spPr>
            <a:xfrm>
              <a:off x="5059841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9" name="Google Shape;184;p18">
              <a:extLst>
                <a:ext uri="{FF2B5EF4-FFF2-40B4-BE49-F238E27FC236}">
                  <a16:creationId xmlns:a16="http://schemas.microsoft.com/office/drawing/2014/main" id="{DA7032E0-63B4-4978-B3AC-44EB23E9BCB6}"/>
                </a:ext>
              </a:extLst>
            </p:cNvPr>
            <p:cNvSpPr/>
            <p:nvPr/>
          </p:nvSpPr>
          <p:spPr>
            <a:xfrm>
              <a:off x="6024407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6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60" name="Google Shape;185;p18">
              <a:extLst>
                <a:ext uri="{FF2B5EF4-FFF2-40B4-BE49-F238E27FC236}">
                  <a16:creationId xmlns:a16="http://schemas.microsoft.com/office/drawing/2014/main" id="{6A7347CE-9AD3-4FF7-9571-1D85F7A76F1F}"/>
                </a:ext>
              </a:extLst>
            </p:cNvPr>
            <p:cNvCxnSpPr>
              <a:stCxn id="49" idx="6"/>
              <a:endCxn id="48" idx="2"/>
            </p:cNvCxnSpPr>
            <p:nvPr/>
          </p:nvCxnSpPr>
          <p:spPr>
            <a:xfrm>
              <a:off x="3683788" y="3424333"/>
              <a:ext cx="1244011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186;p18">
              <a:extLst>
                <a:ext uri="{FF2B5EF4-FFF2-40B4-BE49-F238E27FC236}">
                  <a16:creationId xmlns:a16="http://schemas.microsoft.com/office/drawing/2014/main" id="{303786CB-EA94-4F50-9AC6-8962FFA60B6E}"/>
                </a:ext>
              </a:extLst>
            </p:cNvPr>
            <p:cNvCxnSpPr>
              <a:stCxn id="47" idx="5"/>
              <a:endCxn id="52" idx="1"/>
            </p:cNvCxnSpPr>
            <p:nvPr/>
          </p:nvCxnSpPr>
          <p:spPr>
            <a:xfrm>
              <a:off x="7836713" y="2007281"/>
              <a:ext cx="1288310" cy="118020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187;p18">
              <a:extLst>
                <a:ext uri="{FF2B5EF4-FFF2-40B4-BE49-F238E27FC236}">
                  <a16:creationId xmlns:a16="http://schemas.microsoft.com/office/drawing/2014/main" id="{4F55A648-7A6F-410E-9B57-20233F5ABD20}"/>
                </a:ext>
              </a:extLst>
            </p:cNvPr>
            <p:cNvSpPr/>
            <p:nvPr/>
          </p:nvSpPr>
          <p:spPr>
            <a:xfrm>
              <a:off x="6988959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63" name="Google Shape;188;p18">
              <a:extLst>
                <a:ext uri="{FF2B5EF4-FFF2-40B4-BE49-F238E27FC236}">
                  <a16:creationId xmlns:a16="http://schemas.microsoft.com/office/drawing/2014/main" id="{D028B8FC-A3EB-4917-93DF-A6352C1A12D6}"/>
                </a:ext>
              </a:extLst>
            </p:cNvPr>
            <p:cNvCxnSpPr>
              <a:stCxn id="50" idx="4"/>
              <a:endCxn id="48" idx="0"/>
            </p:cNvCxnSpPr>
            <p:nvPr/>
          </p:nvCxnSpPr>
          <p:spPr>
            <a:xfrm>
              <a:off x="5262879" y="2105416"/>
              <a:ext cx="0" cy="98383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189;p18">
              <a:extLst>
                <a:ext uri="{FF2B5EF4-FFF2-40B4-BE49-F238E27FC236}">
                  <a16:creationId xmlns:a16="http://schemas.microsoft.com/office/drawing/2014/main" id="{C85DB376-AB1A-4CED-A732-41032C05BF87}"/>
                </a:ext>
              </a:extLst>
            </p:cNvPr>
            <p:cNvCxnSpPr>
              <a:stCxn id="46" idx="0"/>
              <a:endCxn id="48" idx="4"/>
            </p:cNvCxnSpPr>
            <p:nvPr/>
          </p:nvCxnSpPr>
          <p:spPr>
            <a:xfrm rot="10800000">
              <a:off x="5262879" y="3759413"/>
              <a:ext cx="0" cy="98383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190;p18">
              <a:extLst>
                <a:ext uri="{FF2B5EF4-FFF2-40B4-BE49-F238E27FC236}">
                  <a16:creationId xmlns:a16="http://schemas.microsoft.com/office/drawing/2014/main" id="{42AB1057-7B84-4971-A957-72D233C81F90}"/>
                </a:ext>
              </a:extLst>
            </p:cNvPr>
            <p:cNvCxnSpPr>
              <a:stCxn id="47" idx="4"/>
              <a:endCxn id="45" idx="0"/>
            </p:cNvCxnSpPr>
            <p:nvPr/>
          </p:nvCxnSpPr>
          <p:spPr>
            <a:xfrm>
              <a:off x="7599795" y="2105416"/>
              <a:ext cx="0" cy="98383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191;p18">
              <a:extLst>
                <a:ext uri="{FF2B5EF4-FFF2-40B4-BE49-F238E27FC236}">
                  <a16:creationId xmlns:a16="http://schemas.microsoft.com/office/drawing/2014/main" id="{FA8F901D-A35E-4862-85D9-6CE9E8BCDC73}"/>
                </a:ext>
              </a:extLst>
            </p:cNvPr>
            <p:cNvCxnSpPr>
              <a:stCxn id="45" idx="6"/>
              <a:endCxn id="52" idx="2"/>
            </p:cNvCxnSpPr>
            <p:nvPr/>
          </p:nvCxnSpPr>
          <p:spPr>
            <a:xfrm>
              <a:off x="7934848" y="3424333"/>
              <a:ext cx="109227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192;p18">
              <a:extLst>
                <a:ext uri="{FF2B5EF4-FFF2-40B4-BE49-F238E27FC236}">
                  <a16:creationId xmlns:a16="http://schemas.microsoft.com/office/drawing/2014/main" id="{0DD79427-F5B5-4245-98E2-5517A84FB68C}"/>
                </a:ext>
              </a:extLst>
            </p:cNvPr>
            <p:cNvCxnSpPr>
              <a:stCxn id="46" idx="6"/>
              <a:endCxn id="51" idx="2"/>
            </p:cNvCxnSpPr>
            <p:nvPr/>
          </p:nvCxnSpPr>
          <p:spPr>
            <a:xfrm>
              <a:off x="5597933" y="5078303"/>
              <a:ext cx="1666836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8" name="Google Shape;193;p18">
              <a:extLst>
                <a:ext uri="{FF2B5EF4-FFF2-40B4-BE49-F238E27FC236}">
                  <a16:creationId xmlns:a16="http://schemas.microsoft.com/office/drawing/2014/main" id="{40AD94F3-9730-450F-9F64-3EBE06B9DB5A}"/>
                </a:ext>
              </a:extLst>
            </p:cNvPr>
            <p:cNvGrpSpPr/>
            <p:nvPr/>
          </p:nvGrpSpPr>
          <p:grpSpPr>
            <a:xfrm>
              <a:off x="237081" y="5142465"/>
              <a:ext cx="670107" cy="1423192"/>
              <a:chOff x="214663" y="4664100"/>
              <a:chExt cx="608100" cy="1291500"/>
            </a:xfrm>
          </p:grpSpPr>
          <p:sp>
            <p:nvSpPr>
              <p:cNvPr id="69" name="Google Shape;194;p18">
                <a:extLst>
                  <a:ext uri="{FF2B5EF4-FFF2-40B4-BE49-F238E27FC236}">
                    <a16:creationId xmlns:a16="http://schemas.microsoft.com/office/drawing/2014/main" id="{A2B52A40-9DF9-40F4-A36C-FA4C338B5FE6}"/>
                  </a:ext>
                </a:extLst>
              </p:cNvPr>
              <p:cNvSpPr/>
              <p:nvPr/>
            </p:nvSpPr>
            <p:spPr>
              <a:xfrm>
                <a:off x="214663" y="4664100"/>
                <a:ext cx="608100" cy="6081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242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kumimoji="0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70" name="Google Shape;195;p18">
                <a:extLst>
                  <a:ext uri="{FF2B5EF4-FFF2-40B4-BE49-F238E27FC236}">
                    <a16:creationId xmlns:a16="http://schemas.microsoft.com/office/drawing/2014/main" id="{C67DAACE-FCDC-4787-B333-AE206475455C}"/>
                  </a:ext>
                </a:extLst>
              </p:cNvPr>
              <p:cNvCxnSpPr>
                <a:stCxn id="69" idx="2"/>
                <a:endCxn id="53" idx="0"/>
              </p:cNvCxnSpPr>
              <p:nvPr/>
            </p:nvCxnSpPr>
            <p:spPr>
              <a:xfrm>
                <a:off x="518713" y="5272200"/>
                <a:ext cx="0" cy="68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cxnSp>
        </p:grpSp>
        <p:grpSp>
          <p:nvGrpSpPr>
            <p:cNvPr id="71" name="Google Shape;196;p18">
              <a:extLst>
                <a:ext uri="{FF2B5EF4-FFF2-40B4-BE49-F238E27FC236}">
                  <a16:creationId xmlns:a16="http://schemas.microsoft.com/office/drawing/2014/main" id="{218CBAC7-3B71-4F00-A534-D89383EBF5EA}"/>
                </a:ext>
              </a:extLst>
            </p:cNvPr>
            <p:cNvGrpSpPr/>
            <p:nvPr/>
          </p:nvGrpSpPr>
          <p:grpSpPr>
            <a:xfrm>
              <a:off x="4095289" y="5142465"/>
              <a:ext cx="670107" cy="1423192"/>
              <a:chOff x="2647063" y="4664100"/>
              <a:chExt cx="608100" cy="1291500"/>
            </a:xfrm>
          </p:grpSpPr>
          <p:sp>
            <p:nvSpPr>
              <p:cNvPr id="72" name="Google Shape;197;p18">
                <a:extLst>
                  <a:ext uri="{FF2B5EF4-FFF2-40B4-BE49-F238E27FC236}">
                    <a16:creationId xmlns:a16="http://schemas.microsoft.com/office/drawing/2014/main" id="{59FEA585-C23E-4FB4-87CC-60486DCA4B35}"/>
                  </a:ext>
                </a:extLst>
              </p:cNvPr>
              <p:cNvSpPr/>
              <p:nvPr/>
            </p:nvSpPr>
            <p:spPr>
              <a:xfrm>
                <a:off x="2647063" y="4664100"/>
                <a:ext cx="608100" cy="6081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242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7</a:t>
                </a:r>
                <a:endParaRPr kumimoji="0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73" name="Google Shape;198;p18">
                <a:extLst>
                  <a:ext uri="{FF2B5EF4-FFF2-40B4-BE49-F238E27FC236}">
                    <a16:creationId xmlns:a16="http://schemas.microsoft.com/office/drawing/2014/main" id="{CAFB4BC0-1BEE-4B2A-8829-CF3CCED5022F}"/>
                  </a:ext>
                </a:extLst>
              </p:cNvPr>
              <p:cNvCxnSpPr>
                <a:stCxn id="72" idx="2"/>
                <a:endCxn id="57" idx="0"/>
              </p:cNvCxnSpPr>
              <p:nvPr/>
            </p:nvCxnSpPr>
            <p:spPr>
              <a:xfrm>
                <a:off x="2951113" y="5272200"/>
                <a:ext cx="0" cy="68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cxnSp>
        </p:grpSp>
        <p:grpSp>
          <p:nvGrpSpPr>
            <p:cNvPr id="74" name="Google Shape;199;p18">
              <a:extLst>
                <a:ext uri="{FF2B5EF4-FFF2-40B4-BE49-F238E27FC236}">
                  <a16:creationId xmlns:a16="http://schemas.microsoft.com/office/drawing/2014/main" id="{6998F9F2-A87D-451B-B2CC-6A4BD3496A49}"/>
                </a:ext>
              </a:extLst>
            </p:cNvPr>
            <p:cNvGrpSpPr/>
            <p:nvPr/>
          </p:nvGrpSpPr>
          <p:grpSpPr>
            <a:xfrm>
              <a:off x="237081" y="3596184"/>
              <a:ext cx="670107" cy="1546171"/>
              <a:chOff x="214663" y="3260900"/>
              <a:chExt cx="608100" cy="1403100"/>
            </a:xfrm>
          </p:grpSpPr>
          <p:sp>
            <p:nvSpPr>
              <p:cNvPr id="75" name="Google Shape;200;p18">
                <a:extLst>
                  <a:ext uri="{FF2B5EF4-FFF2-40B4-BE49-F238E27FC236}">
                    <a16:creationId xmlns:a16="http://schemas.microsoft.com/office/drawing/2014/main" id="{1BDE288D-F32F-47B4-B235-A26F59D35241}"/>
                  </a:ext>
                </a:extLst>
              </p:cNvPr>
              <p:cNvSpPr/>
              <p:nvPr/>
            </p:nvSpPr>
            <p:spPr>
              <a:xfrm>
                <a:off x="214663" y="3260900"/>
                <a:ext cx="608100" cy="6081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242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</a:t>
                </a:r>
                <a:endParaRPr kumimoji="0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76" name="Google Shape;201;p18">
                <a:extLst>
                  <a:ext uri="{FF2B5EF4-FFF2-40B4-BE49-F238E27FC236}">
                    <a16:creationId xmlns:a16="http://schemas.microsoft.com/office/drawing/2014/main" id="{3C2ED3BE-F3A2-4ADD-9626-D7237501DB4F}"/>
                  </a:ext>
                </a:extLst>
              </p:cNvPr>
              <p:cNvCxnSpPr>
                <a:stCxn id="75" idx="2"/>
                <a:endCxn id="69" idx="0"/>
              </p:cNvCxnSpPr>
              <p:nvPr/>
            </p:nvCxnSpPr>
            <p:spPr>
              <a:xfrm>
                <a:off x="518713" y="3869000"/>
                <a:ext cx="0" cy="795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cxnSp>
        </p:grpSp>
        <p:grpSp>
          <p:nvGrpSpPr>
            <p:cNvPr id="77" name="Google Shape;202;p18">
              <a:extLst>
                <a:ext uri="{FF2B5EF4-FFF2-40B4-BE49-F238E27FC236}">
                  <a16:creationId xmlns:a16="http://schemas.microsoft.com/office/drawing/2014/main" id="{22563655-7CD2-4F39-B405-778322882D33}"/>
                </a:ext>
              </a:extLst>
            </p:cNvPr>
            <p:cNvGrpSpPr/>
            <p:nvPr/>
          </p:nvGrpSpPr>
          <p:grpSpPr>
            <a:xfrm>
              <a:off x="237081" y="1907833"/>
              <a:ext cx="670107" cy="1688325"/>
              <a:chOff x="214663" y="1728775"/>
              <a:chExt cx="608100" cy="1532100"/>
            </a:xfrm>
          </p:grpSpPr>
          <p:sp>
            <p:nvSpPr>
              <p:cNvPr id="78" name="Google Shape;203;p18">
                <a:extLst>
                  <a:ext uri="{FF2B5EF4-FFF2-40B4-BE49-F238E27FC236}">
                    <a16:creationId xmlns:a16="http://schemas.microsoft.com/office/drawing/2014/main" id="{A468BE22-88C5-4424-BFDE-99645B20961C}"/>
                  </a:ext>
                </a:extLst>
              </p:cNvPr>
              <p:cNvSpPr/>
              <p:nvPr/>
            </p:nvSpPr>
            <p:spPr>
              <a:xfrm>
                <a:off x="214663" y="1728775"/>
                <a:ext cx="608100" cy="6081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242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kumimoji="0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79" name="Google Shape;204;p18">
                <a:extLst>
                  <a:ext uri="{FF2B5EF4-FFF2-40B4-BE49-F238E27FC236}">
                    <a16:creationId xmlns:a16="http://schemas.microsoft.com/office/drawing/2014/main" id="{C6423433-6AA2-423D-BB20-D53026DC61F5}"/>
                  </a:ext>
                </a:extLst>
              </p:cNvPr>
              <p:cNvCxnSpPr>
                <a:stCxn id="78" idx="2"/>
                <a:endCxn id="75" idx="0"/>
              </p:cNvCxnSpPr>
              <p:nvPr/>
            </p:nvCxnSpPr>
            <p:spPr>
              <a:xfrm>
                <a:off x="518713" y="2336875"/>
                <a:ext cx="0" cy="92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cxnSp>
        </p:grpSp>
        <p:cxnSp>
          <p:nvCxnSpPr>
            <p:cNvPr id="80" name="Google Shape;205;p18">
              <a:extLst>
                <a:ext uri="{FF2B5EF4-FFF2-40B4-BE49-F238E27FC236}">
                  <a16:creationId xmlns:a16="http://schemas.microsoft.com/office/drawing/2014/main" id="{D10C023B-B4AC-46BC-9110-B0137A34B11F}"/>
                </a:ext>
              </a:extLst>
            </p:cNvPr>
            <p:cNvCxnSpPr>
              <a:stCxn id="72" idx="2"/>
              <a:endCxn id="58" idx="0"/>
            </p:cNvCxnSpPr>
            <p:nvPr/>
          </p:nvCxnSpPr>
          <p:spPr>
            <a:xfrm>
              <a:off x="4430344" y="5812572"/>
              <a:ext cx="964662" cy="75308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81" name="Google Shape;206;p18">
              <a:extLst>
                <a:ext uri="{FF2B5EF4-FFF2-40B4-BE49-F238E27FC236}">
                  <a16:creationId xmlns:a16="http://schemas.microsoft.com/office/drawing/2014/main" id="{5076A59A-902F-4BC3-B4B1-56DFD2E4B11B}"/>
                </a:ext>
              </a:extLst>
            </p:cNvPr>
            <p:cNvCxnSpPr>
              <a:stCxn id="78" idx="2"/>
              <a:endCxn id="59" idx="0"/>
            </p:cNvCxnSpPr>
            <p:nvPr/>
          </p:nvCxnSpPr>
          <p:spPr>
            <a:xfrm>
              <a:off x="572135" y="2577939"/>
              <a:ext cx="5787314" cy="398758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51308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int find(int p)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while (p != id[p]) p = id[p];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p;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1102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void union(int p, int q)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int i = find(p);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 j = find(q);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(i == j) return;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id[i] = j;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count--;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Implementation using the same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/>
              <a:t> array</a:t>
            </a:r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40695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3007</TotalTime>
  <Words>2397</Words>
  <Application>Microsoft Office PowerPoint</Application>
  <PresentationFormat>Custom</PresentationFormat>
  <Paragraphs>510</Paragraphs>
  <Slides>46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46</vt:i4>
      </vt:variant>
    </vt:vector>
  </HeadingPairs>
  <TitlesOfParts>
    <vt:vector size="61" baseType="lpstr">
      <vt:lpstr>Acumin Pro ExtraCondensed</vt:lpstr>
      <vt:lpstr>Acumin Pro Medium</vt:lpstr>
      <vt:lpstr>Arial</vt:lpstr>
      <vt:lpstr>Calibri</vt:lpstr>
      <vt:lpstr>Calibri Light</vt:lpstr>
      <vt:lpstr>Consolas</vt:lpstr>
      <vt:lpstr>Droid Sans</vt:lpstr>
      <vt:lpstr>Helvetica</vt:lpstr>
      <vt:lpstr>Times New Roman</vt:lpstr>
      <vt:lpstr>United Sans Cond Medium</vt:lpstr>
      <vt:lpstr>United Sans Reg Medium</vt:lpstr>
      <vt:lpstr>Office Theme</vt:lpstr>
      <vt:lpstr>2_Office Theme</vt:lpstr>
      <vt:lpstr>1_Pitt_minimal</vt:lpstr>
      <vt:lpstr>2_Pitt_minimal</vt:lpstr>
      <vt:lpstr>Algorithms and Data Structures 2 CS 1501</vt:lpstr>
      <vt:lpstr>Announcements</vt:lpstr>
      <vt:lpstr>Previous lecture …</vt:lpstr>
      <vt:lpstr>CourseMIRROR Reflections (most confusing)</vt:lpstr>
      <vt:lpstr>CourseMIRROR Reflections (most interesting)</vt:lpstr>
      <vt:lpstr>Problem of the Day: Dynamic connectivity problem</vt:lpstr>
      <vt:lpstr>Tree example</vt:lpstr>
      <vt:lpstr>Forest of Trees Implementation</vt:lpstr>
      <vt:lpstr>Implementation using the same id array</vt:lpstr>
      <vt:lpstr>Forest of trees implementation analysis</vt:lpstr>
      <vt:lpstr>Weighted tree example</vt:lpstr>
      <vt:lpstr>Weighted trees</vt:lpstr>
      <vt:lpstr>Weighted Trees Union-Find Example</vt:lpstr>
      <vt:lpstr>Weighted tree approach analysis</vt:lpstr>
      <vt:lpstr>Path Compression Example</vt:lpstr>
      <vt:lpstr>Kruskal’s algorithm, once again</vt:lpstr>
      <vt:lpstr>Union-Find Implementations</vt:lpstr>
      <vt:lpstr>Algorithm Optimizations</vt:lpstr>
      <vt:lpstr>Problem of the Day 1: Weighted Shortest Path</vt:lpstr>
      <vt:lpstr>Weighted shortest path</vt:lpstr>
      <vt:lpstr>Tentative Distance</vt:lpstr>
      <vt:lpstr>Dijkstra's example</vt:lpstr>
      <vt:lpstr>Analysis of Dijkstra’s algorithm</vt:lpstr>
      <vt:lpstr>Dijkstra’s Shortest Paths Example 1</vt:lpstr>
      <vt:lpstr>Dijkstra’s Shortest Paths Example 2</vt:lpstr>
      <vt:lpstr>Problem of the Day 2: Finding Bottlenecks</vt:lpstr>
      <vt:lpstr>Defining network flow</vt:lpstr>
      <vt:lpstr>Flow</vt:lpstr>
      <vt:lpstr>Ford Fulkerson</vt:lpstr>
      <vt:lpstr>Ford Fulkerson example</vt:lpstr>
      <vt:lpstr>Ford Fulkerson example</vt:lpstr>
      <vt:lpstr>Another Ford Fulkerson example</vt:lpstr>
      <vt:lpstr>Expanding on residual capacity</vt:lpstr>
      <vt:lpstr>The residual graph</vt:lpstr>
      <vt:lpstr>Residual graph example</vt:lpstr>
      <vt:lpstr>Another example</vt:lpstr>
      <vt:lpstr>Worst-case runtime of Ford-Fulkerson</vt:lpstr>
      <vt:lpstr>Worst-case Runtime of Ford-Fulkerson</vt:lpstr>
      <vt:lpstr>Edmonds Karp</vt:lpstr>
      <vt:lpstr>Another example</vt:lpstr>
      <vt:lpstr>But our flow graph is weighted...</vt:lpstr>
      <vt:lpstr>Backwards edges</vt:lpstr>
      <vt:lpstr>2nd Tophat Question</vt:lpstr>
      <vt:lpstr>PFS Example 1</vt:lpstr>
      <vt:lpstr>PFS Example 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</cp:revision>
  <dcterms:created xsi:type="dcterms:W3CDTF">2021-01-20T14:20:08Z</dcterms:created>
  <dcterms:modified xsi:type="dcterms:W3CDTF">2022-03-30T17:58:25Z</dcterms:modified>
</cp:coreProperties>
</file>